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5"/>
  </p:sldMasterIdLst>
  <p:notesMasterIdLst>
    <p:notesMasterId r:id="rId33"/>
  </p:notesMasterIdLst>
  <p:sldIdLst>
    <p:sldId id="264" r:id="rId6"/>
    <p:sldId id="263" r:id="rId7"/>
    <p:sldId id="265" r:id="rId8"/>
    <p:sldId id="275" r:id="rId9"/>
    <p:sldId id="276" r:id="rId10"/>
    <p:sldId id="266" r:id="rId11"/>
    <p:sldId id="277" r:id="rId12"/>
    <p:sldId id="274" r:id="rId13"/>
    <p:sldId id="267" r:id="rId14"/>
    <p:sldId id="270" r:id="rId15"/>
    <p:sldId id="279" r:id="rId16"/>
    <p:sldId id="272" r:id="rId17"/>
    <p:sldId id="273" r:id="rId18"/>
    <p:sldId id="268" r:id="rId19"/>
    <p:sldId id="269" r:id="rId20"/>
    <p:sldId id="271" r:id="rId21"/>
    <p:sldId id="290" r:id="rId22"/>
    <p:sldId id="304" r:id="rId23"/>
    <p:sldId id="297" r:id="rId24"/>
    <p:sldId id="278" r:id="rId25"/>
    <p:sldId id="301" r:id="rId26"/>
    <p:sldId id="302" r:id="rId27"/>
    <p:sldId id="299" r:id="rId28"/>
    <p:sldId id="303" r:id="rId29"/>
    <p:sldId id="285" r:id="rId30"/>
    <p:sldId id="298" r:id="rId31"/>
    <p:sldId id="305" r:id="rId3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23A27-E476-4842-9E45-27304C204096}" v="25" dt="2023-08-06T20:12:30.134"/>
    <p1510:client id="{3C44CACA-E49A-448E-A48D-5D6AD057D6D3}" v="132" dt="2023-08-07T07:02:41.172"/>
    <p1510:client id="{5373DD2E-5889-4488-81FC-B26D95B633EC}" v="836" dt="2023-08-07T04:52:51.429"/>
    <p1510:client id="{592508B4-3212-45AF-BF1E-5BCBE388BEB4}" v="2" dt="2023-08-07T04:15:30.300"/>
    <p1510:client id="{69EE03E1-2347-4D69-9697-CBCA150FD3EC}" v="3761" dt="2023-08-07T04:09:30.486"/>
    <p1510:client id="{6F9597BB-604B-418C-B2DE-8E7209A17BE6}" v="827" dt="2023-08-07T07:00:22.921"/>
    <p1510:client id="{767E13DD-1EA2-4DEC-8982-67D4BB882DAC}" v="3" dt="2023-08-07T02:46:39.292"/>
    <p1510:client id="{7AD032E0-E125-4BB3-A53A-014D513ED961}" v="1" dt="2023-08-06T18:13:28.098"/>
    <p1510:client id="{7F839527-C35D-49BB-A6B9-8B4155652A83}" v="7" dt="2023-08-07T05:06:23.678"/>
    <p1510:client id="{915642D3-660A-4B5F-8C92-6F9CB4EAA6FC}" v="142" dt="2023-08-07T02:05:01.010"/>
    <p1510:client id="{938D7C38-2C01-46A0-AF07-D9B109C358B2}" v="2" dt="2023-08-06T17:48:37.697"/>
    <p1510:client id="{A3941B63-AEC4-45E0-8544-1D2FBD4A7052}" v="22" dt="2023-08-07T05:05:47.514"/>
    <p1510:client id="{A40CE114-23F2-42EA-8491-7EEEB1076E37}" v="120" dt="2023-08-07T06:12:18.339"/>
    <p1510:client id="{F9BD0E91-CD3C-4C87-ADD2-CC1AC10F9E71}" v="8" dt="2023-08-07T05:29:22.136"/>
    <p1510:client id="{FCBC62C2-6A3C-4D30-8955-2E8FA2D12B6C}" v="172" dt="2023-08-07T02:54:38.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92" autoAdjust="0"/>
  </p:normalViewPr>
  <p:slideViewPr>
    <p:cSldViewPr snapToGrid="0">
      <p:cViewPr varScale="1">
        <p:scale>
          <a:sx n="67" d="100"/>
          <a:sy n="67" d="100"/>
        </p:scale>
        <p:origin x="1906" y="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E TIAN HE" userId="S::21029399@myrp.edu.sg::1d4a4cb3-e3b7-4095-ac83-f65dbcc5f4ae" providerId="AD" clId="Web-{D55C11DC-759A-458A-8076-349C505FBC8A}"/>
    <pc:docChg chg="addSld modSld sldOrd">
      <pc:chgData name="TEE TIAN HE" userId="S::21029399@myrp.edu.sg::1d4a4cb3-e3b7-4095-ac83-f65dbcc5f4ae" providerId="AD" clId="Web-{D55C11DC-759A-458A-8076-349C505FBC8A}" dt="2023-08-01T18:05:03.364" v="851"/>
      <pc:docMkLst>
        <pc:docMk/>
      </pc:docMkLst>
      <pc:sldChg chg="delSp modSp mod modShow">
        <pc:chgData name="TEE TIAN HE" userId="S::21029399@myrp.edu.sg::1d4a4cb3-e3b7-4095-ac83-f65dbcc5f4ae" providerId="AD" clId="Web-{D55C11DC-759A-458A-8076-349C505FBC8A}" dt="2023-08-01T18:05:03.364" v="851"/>
        <pc:sldMkLst>
          <pc:docMk/>
          <pc:sldMk cId="0" sldId="266"/>
        </pc:sldMkLst>
        <pc:spChg chg="mod">
          <ac:chgData name="TEE TIAN HE" userId="S::21029399@myrp.edu.sg::1d4a4cb3-e3b7-4095-ac83-f65dbcc5f4ae" providerId="AD" clId="Web-{D55C11DC-759A-458A-8076-349C505FBC8A}" dt="2023-08-01T18:04:05.175" v="850" actId="20577"/>
          <ac:spMkLst>
            <pc:docMk/>
            <pc:sldMk cId="0" sldId="266"/>
            <ac:spMk id="3" creationId="{00000000-0000-0000-0000-000000000000}"/>
          </ac:spMkLst>
        </pc:spChg>
        <pc:graphicFrameChg chg="del">
          <ac:chgData name="TEE TIAN HE" userId="S::21029399@myrp.edu.sg::1d4a4cb3-e3b7-4095-ac83-f65dbcc5f4ae" providerId="AD" clId="Web-{D55C11DC-759A-458A-8076-349C505FBC8A}" dt="2023-08-01T18:00:35.745" v="768"/>
          <ac:graphicFrameMkLst>
            <pc:docMk/>
            <pc:sldMk cId="0" sldId="266"/>
            <ac:graphicFrameMk id="2" creationId="{ADFEC619-ADA5-E6D1-C471-7F982B5FEDA3}"/>
          </ac:graphicFrameMkLst>
        </pc:graphicFrameChg>
      </pc:sldChg>
      <pc:sldChg chg="addSp delSp modSp modNotes">
        <pc:chgData name="TEE TIAN HE" userId="S::21029399@myrp.edu.sg::1d4a4cb3-e3b7-4095-ac83-f65dbcc5f4ae" providerId="AD" clId="Web-{D55C11DC-759A-458A-8076-349C505FBC8A}" dt="2023-08-01T17:45:47.431" v="133" actId="1076"/>
        <pc:sldMkLst>
          <pc:docMk/>
          <pc:sldMk cId="1541174507" sldId="278"/>
        </pc:sldMkLst>
        <pc:spChg chg="del mod">
          <ac:chgData name="TEE TIAN HE" userId="S::21029399@myrp.edu.sg::1d4a4cb3-e3b7-4095-ac83-f65dbcc5f4ae" providerId="AD" clId="Web-{D55C11DC-759A-458A-8076-349C505FBC8A}" dt="2023-08-01T17:40:04.356" v="10"/>
          <ac:spMkLst>
            <pc:docMk/>
            <pc:sldMk cId="1541174507" sldId="278"/>
            <ac:spMk id="3" creationId="{233279D9-E6E8-F867-B788-579FC19B5566}"/>
          </ac:spMkLst>
        </pc:spChg>
        <pc:spChg chg="add mod">
          <ac:chgData name="TEE TIAN HE" userId="S::21029399@myrp.edu.sg::1d4a4cb3-e3b7-4095-ac83-f65dbcc5f4ae" providerId="AD" clId="Web-{D55C11DC-759A-458A-8076-349C505FBC8A}" dt="2023-08-01T17:44:06.224" v="87" actId="1076"/>
          <ac:spMkLst>
            <pc:docMk/>
            <pc:sldMk cId="1541174507" sldId="278"/>
            <ac:spMk id="8" creationId="{ACE29187-7AB5-5153-1DC1-D5E15A104517}"/>
          </ac:spMkLst>
        </pc:spChg>
        <pc:spChg chg="add mod">
          <ac:chgData name="TEE TIAN HE" userId="S::21029399@myrp.edu.sg::1d4a4cb3-e3b7-4095-ac83-f65dbcc5f4ae" providerId="AD" clId="Web-{D55C11DC-759A-458A-8076-349C505FBC8A}" dt="2023-08-01T17:44:14.943" v="89" actId="1076"/>
          <ac:spMkLst>
            <pc:docMk/>
            <pc:sldMk cId="1541174507" sldId="278"/>
            <ac:spMk id="12" creationId="{66726574-1B0F-4193-42AA-C4B2213EA67D}"/>
          </ac:spMkLst>
        </pc:spChg>
        <pc:spChg chg="add mod">
          <ac:chgData name="TEE TIAN HE" userId="S::21029399@myrp.edu.sg::1d4a4cb3-e3b7-4095-ac83-f65dbcc5f4ae" providerId="AD" clId="Web-{D55C11DC-759A-458A-8076-349C505FBC8A}" dt="2023-08-01T17:45:47.431" v="133" actId="1076"/>
          <ac:spMkLst>
            <pc:docMk/>
            <pc:sldMk cId="1541174507" sldId="278"/>
            <ac:spMk id="15" creationId="{7AFFCE8B-4E3B-75D7-9C99-0B92651440EA}"/>
          </ac:spMkLst>
        </pc:spChg>
        <pc:picChg chg="del">
          <ac:chgData name="TEE TIAN HE" userId="S::21029399@myrp.edu.sg::1d4a4cb3-e3b7-4095-ac83-f65dbcc5f4ae" providerId="AD" clId="Web-{D55C11DC-759A-458A-8076-349C505FBC8A}" dt="2023-08-01T17:39:36.120" v="0"/>
          <ac:picMkLst>
            <pc:docMk/>
            <pc:sldMk cId="1541174507" sldId="278"/>
            <ac:picMk id="4" creationId="{FB0706EF-A4A2-5481-48BE-8DC9DF8D21A4}"/>
          </ac:picMkLst>
        </pc:picChg>
        <pc:picChg chg="del mod">
          <ac:chgData name="TEE TIAN HE" userId="S::21029399@myrp.edu.sg::1d4a4cb3-e3b7-4095-ac83-f65dbcc5f4ae" providerId="AD" clId="Web-{D55C11DC-759A-458A-8076-349C505FBC8A}" dt="2023-08-01T17:41:08.468" v="38"/>
          <ac:picMkLst>
            <pc:docMk/>
            <pc:sldMk cId="1541174507" sldId="278"/>
            <ac:picMk id="5" creationId="{2C463440-03D9-8AF8-FF45-965DC993DBAD}"/>
          </ac:picMkLst>
        </pc:picChg>
        <pc:picChg chg="del">
          <ac:chgData name="TEE TIAN HE" userId="S::21029399@myrp.edu.sg::1d4a4cb3-e3b7-4095-ac83-f65dbcc5f4ae" providerId="AD" clId="Web-{D55C11DC-759A-458A-8076-349C505FBC8A}" dt="2023-08-01T17:41:08.858" v="39"/>
          <ac:picMkLst>
            <pc:docMk/>
            <pc:sldMk cId="1541174507" sldId="278"/>
            <ac:picMk id="6" creationId="{D4749319-FAB3-2D96-E3BD-5DBB71227A0B}"/>
          </ac:picMkLst>
        </pc:picChg>
        <pc:picChg chg="add mod">
          <ac:chgData name="TEE TIAN HE" userId="S::21029399@myrp.edu.sg::1d4a4cb3-e3b7-4095-ac83-f65dbcc5f4ae" providerId="AD" clId="Web-{D55C11DC-759A-458A-8076-349C505FBC8A}" dt="2023-08-01T17:40:27.794" v="32" actId="1076"/>
          <ac:picMkLst>
            <pc:docMk/>
            <pc:sldMk cId="1541174507" sldId="278"/>
            <ac:picMk id="7" creationId="{7324BA21-98F9-D2B4-5709-269C67669475}"/>
          </ac:picMkLst>
        </pc:picChg>
        <pc:picChg chg="add mod">
          <ac:chgData name="TEE TIAN HE" userId="S::21029399@myrp.edu.sg::1d4a4cb3-e3b7-4095-ac83-f65dbcc5f4ae" providerId="AD" clId="Web-{D55C11DC-759A-458A-8076-349C505FBC8A}" dt="2023-08-01T17:43:05.253" v="41" actId="1076"/>
          <ac:picMkLst>
            <pc:docMk/>
            <pc:sldMk cId="1541174507" sldId="278"/>
            <ac:picMk id="10" creationId="{D8FFD669-376B-E468-D21D-061AFF74EB01}"/>
          </ac:picMkLst>
        </pc:picChg>
        <pc:picChg chg="add mod">
          <ac:chgData name="TEE TIAN HE" userId="S::21029399@myrp.edu.sg::1d4a4cb3-e3b7-4095-ac83-f65dbcc5f4ae" providerId="AD" clId="Web-{D55C11DC-759A-458A-8076-349C505FBC8A}" dt="2023-08-01T17:44:55.210" v="93" actId="1076"/>
          <ac:picMkLst>
            <pc:docMk/>
            <pc:sldMk cId="1541174507" sldId="278"/>
            <ac:picMk id="13" creationId="{7FE794E1-DF89-7A62-3E05-45CFF0A4B347}"/>
          </ac:picMkLst>
        </pc:picChg>
        <pc:cxnChg chg="add mod">
          <ac:chgData name="TEE TIAN HE" userId="S::21029399@myrp.edu.sg::1d4a4cb3-e3b7-4095-ac83-f65dbcc5f4ae" providerId="AD" clId="Web-{D55C11DC-759A-458A-8076-349C505FBC8A}" dt="2023-08-01T17:44:04.146" v="86" actId="1076"/>
          <ac:cxnSpMkLst>
            <pc:docMk/>
            <pc:sldMk cId="1541174507" sldId="278"/>
            <ac:cxnSpMk id="9" creationId="{AB8B42EF-9380-C528-13D1-25C81F58484D}"/>
          </ac:cxnSpMkLst>
        </pc:cxnChg>
        <pc:cxnChg chg="add mod">
          <ac:chgData name="TEE TIAN HE" userId="S::21029399@myrp.edu.sg::1d4a4cb3-e3b7-4095-ac83-f65dbcc5f4ae" providerId="AD" clId="Web-{D55C11DC-759A-458A-8076-349C505FBC8A}" dt="2023-08-01T17:43:57.489" v="84" actId="1076"/>
          <ac:cxnSpMkLst>
            <pc:docMk/>
            <pc:sldMk cId="1541174507" sldId="278"/>
            <ac:cxnSpMk id="11" creationId="{4B485AB7-E503-7EF9-29D9-32277AD5F2CE}"/>
          </ac:cxnSpMkLst>
        </pc:cxnChg>
        <pc:cxnChg chg="add mod">
          <ac:chgData name="TEE TIAN HE" userId="S::21029399@myrp.edu.sg::1d4a4cb3-e3b7-4095-ac83-f65dbcc5f4ae" providerId="AD" clId="Web-{D55C11DC-759A-458A-8076-349C505FBC8A}" dt="2023-08-01T17:45:05.960" v="95" actId="1076"/>
          <ac:cxnSpMkLst>
            <pc:docMk/>
            <pc:sldMk cId="1541174507" sldId="278"/>
            <ac:cxnSpMk id="14" creationId="{0FBCFA87-434B-813E-0F8F-0BDB654763CB}"/>
          </ac:cxnSpMkLst>
        </pc:cxnChg>
      </pc:sldChg>
      <pc:sldChg chg="ord">
        <pc:chgData name="TEE TIAN HE" userId="S::21029399@myrp.edu.sg::1d4a4cb3-e3b7-4095-ac83-f65dbcc5f4ae" providerId="AD" clId="Web-{D55C11DC-759A-458A-8076-349C505FBC8A}" dt="2023-08-01T17:58:36.990" v="606"/>
        <pc:sldMkLst>
          <pc:docMk/>
          <pc:sldMk cId="2488265442" sldId="280"/>
        </pc:sldMkLst>
      </pc:sldChg>
      <pc:sldChg chg="addSp delSp modSp add replId">
        <pc:chgData name="TEE TIAN HE" userId="S::21029399@myrp.edu.sg::1d4a4cb3-e3b7-4095-ac83-f65dbcc5f4ae" providerId="AD" clId="Web-{D55C11DC-759A-458A-8076-349C505FBC8A}" dt="2023-08-01T17:58:35.615" v="605" actId="1076"/>
        <pc:sldMkLst>
          <pc:docMk/>
          <pc:sldMk cId="3242965223" sldId="286"/>
        </pc:sldMkLst>
        <pc:spChg chg="del mod">
          <ac:chgData name="TEE TIAN HE" userId="S::21029399@myrp.edu.sg::1d4a4cb3-e3b7-4095-ac83-f65dbcc5f4ae" providerId="AD" clId="Web-{D55C11DC-759A-458A-8076-349C505FBC8A}" dt="2023-08-01T17:54:11.543" v="446"/>
          <ac:spMkLst>
            <pc:docMk/>
            <pc:sldMk cId="3242965223" sldId="286"/>
            <ac:spMk id="8" creationId="{ACE29187-7AB5-5153-1DC1-D5E15A104517}"/>
          </ac:spMkLst>
        </pc:spChg>
        <pc:spChg chg="del">
          <ac:chgData name="TEE TIAN HE" userId="S::21029399@myrp.edu.sg::1d4a4cb3-e3b7-4095-ac83-f65dbcc5f4ae" providerId="AD" clId="Web-{D55C11DC-759A-458A-8076-349C505FBC8A}" dt="2023-08-01T17:46:56.386" v="134"/>
          <ac:spMkLst>
            <pc:docMk/>
            <pc:sldMk cId="3242965223" sldId="286"/>
            <ac:spMk id="12" creationId="{66726574-1B0F-4193-42AA-C4B2213EA67D}"/>
          </ac:spMkLst>
        </pc:spChg>
        <pc:graphicFrameChg chg="add mod modGraphic">
          <ac:chgData name="TEE TIAN HE" userId="S::21029399@myrp.edu.sg::1d4a4cb3-e3b7-4095-ac83-f65dbcc5f4ae" providerId="AD" clId="Web-{D55C11DC-759A-458A-8076-349C505FBC8A}" dt="2023-08-01T17:58:35.615" v="605" actId="1076"/>
          <ac:graphicFrameMkLst>
            <pc:docMk/>
            <pc:sldMk cId="3242965223" sldId="286"/>
            <ac:graphicFrameMk id="3" creationId="{5C600A37-F5B9-EA98-B298-408488EDB9AB}"/>
          </ac:graphicFrameMkLst>
        </pc:graphicFrameChg>
        <pc:picChg chg="del">
          <ac:chgData name="TEE TIAN HE" userId="S::21029399@myrp.edu.sg::1d4a4cb3-e3b7-4095-ac83-f65dbcc5f4ae" providerId="AD" clId="Web-{D55C11DC-759A-458A-8076-349C505FBC8A}" dt="2023-08-01T17:48:24.577" v="209"/>
          <ac:picMkLst>
            <pc:docMk/>
            <pc:sldMk cId="3242965223" sldId="286"/>
            <ac:picMk id="7" creationId="{7324BA21-98F9-D2B4-5709-269C67669475}"/>
          </ac:picMkLst>
        </pc:picChg>
        <pc:picChg chg="del">
          <ac:chgData name="TEE TIAN HE" userId="S::21029399@myrp.edu.sg::1d4a4cb3-e3b7-4095-ac83-f65dbcc5f4ae" providerId="AD" clId="Web-{D55C11DC-759A-458A-8076-349C505FBC8A}" dt="2023-08-01T17:48:25.968" v="210"/>
          <ac:picMkLst>
            <pc:docMk/>
            <pc:sldMk cId="3242965223" sldId="286"/>
            <ac:picMk id="10" creationId="{D8FFD669-376B-E468-D21D-061AFF74EB01}"/>
          </ac:picMkLst>
        </pc:picChg>
        <pc:cxnChg chg="del">
          <ac:chgData name="TEE TIAN HE" userId="S::21029399@myrp.edu.sg::1d4a4cb3-e3b7-4095-ac83-f65dbcc5f4ae" providerId="AD" clId="Web-{D55C11DC-759A-458A-8076-349C505FBC8A}" dt="2023-08-01T17:48:27.936" v="211"/>
          <ac:cxnSpMkLst>
            <pc:docMk/>
            <pc:sldMk cId="3242965223" sldId="286"/>
            <ac:cxnSpMk id="9" creationId="{AB8B42EF-9380-C528-13D1-25C81F58484D}"/>
          </ac:cxnSpMkLst>
        </pc:cxnChg>
        <pc:cxnChg chg="del">
          <ac:chgData name="TEE TIAN HE" userId="S::21029399@myrp.edu.sg::1d4a4cb3-e3b7-4095-ac83-f65dbcc5f4ae" providerId="AD" clId="Web-{D55C11DC-759A-458A-8076-349C505FBC8A}" dt="2023-08-01T17:48:28.655" v="212"/>
          <ac:cxnSpMkLst>
            <pc:docMk/>
            <pc:sldMk cId="3242965223" sldId="286"/>
            <ac:cxnSpMk id="11" creationId="{4B485AB7-E503-7EF9-29D9-32277AD5F2CE}"/>
          </ac:cxnSpMkLst>
        </pc:cxnChg>
      </pc:sldChg>
    </pc:docChg>
  </pc:docChgLst>
  <pc:docChgLst>
    <pc:chgData name="NGUYEN MINH KHANG" userId="S::21007509@myrp.edu.sg::0f44b8e6-e509-45a9-ad2d-0b1385b7684d" providerId="AD" clId="Web-{9B9083D5-F76D-4756-A512-08F7C2C7D82E}"/>
    <pc:docChg chg="modSld">
      <pc:chgData name="NGUYEN MINH KHANG" userId="S::21007509@myrp.edu.sg::0f44b8e6-e509-45a9-ad2d-0b1385b7684d" providerId="AD" clId="Web-{9B9083D5-F76D-4756-A512-08F7C2C7D82E}" dt="2023-06-01T10:04:50.434" v="41"/>
      <pc:docMkLst>
        <pc:docMk/>
      </pc:docMkLst>
      <pc:sldChg chg="modSp">
        <pc:chgData name="NGUYEN MINH KHANG" userId="S::21007509@myrp.edu.sg::0f44b8e6-e509-45a9-ad2d-0b1385b7684d" providerId="AD" clId="Web-{9B9083D5-F76D-4756-A512-08F7C2C7D82E}" dt="2023-06-01T10:04:50.434" v="41"/>
        <pc:sldMkLst>
          <pc:docMk/>
          <pc:sldMk cId="0" sldId="268"/>
        </pc:sldMkLst>
        <pc:graphicFrameChg chg="mod modGraphic">
          <ac:chgData name="NGUYEN MINH KHANG" userId="S::21007509@myrp.edu.sg::0f44b8e6-e509-45a9-ad2d-0b1385b7684d" providerId="AD" clId="Web-{9B9083D5-F76D-4756-A512-08F7C2C7D82E}" dt="2023-06-01T10:04:50.434" v="41"/>
          <ac:graphicFrameMkLst>
            <pc:docMk/>
            <pc:sldMk cId="0" sldId="268"/>
            <ac:graphicFrameMk id="6" creationId="{00000000-0000-0000-0000-000000000000}"/>
          </ac:graphicFrameMkLst>
        </pc:graphicFrameChg>
      </pc:sldChg>
    </pc:docChg>
  </pc:docChgLst>
  <pc:docChgLst>
    <pc:chgData name="NGUYEN MINH KHANG" userId="S::21007509@myrp.edu.sg::0f44b8e6-e509-45a9-ad2d-0b1385b7684d" providerId="AD" clId="Web-{4BCF2930-4633-4D0B-8470-74DBF5DAE1B0}"/>
    <pc:docChg chg="modSld sldOrd">
      <pc:chgData name="NGUYEN MINH KHANG" userId="S::21007509@myrp.edu.sg::0f44b8e6-e509-45a9-ad2d-0b1385b7684d" providerId="AD" clId="Web-{4BCF2930-4633-4D0B-8470-74DBF5DAE1B0}" dt="2023-06-01T10:47:18.528" v="371"/>
      <pc:docMkLst>
        <pc:docMk/>
      </pc:docMkLst>
      <pc:sldChg chg="modSp">
        <pc:chgData name="NGUYEN MINH KHANG" userId="S::21007509@myrp.edu.sg::0f44b8e6-e509-45a9-ad2d-0b1385b7684d" providerId="AD" clId="Web-{4BCF2930-4633-4D0B-8470-74DBF5DAE1B0}" dt="2023-06-01T10:44:46.306" v="369"/>
        <pc:sldMkLst>
          <pc:docMk/>
          <pc:sldMk cId="0" sldId="268"/>
        </pc:sldMkLst>
        <pc:graphicFrameChg chg="mod modGraphic">
          <ac:chgData name="NGUYEN MINH KHANG" userId="S::21007509@myrp.edu.sg::0f44b8e6-e509-45a9-ad2d-0b1385b7684d" providerId="AD" clId="Web-{4BCF2930-4633-4D0B-8470-74DBF5DAE1B0}" dt="2023-06-01T10:44:46.306" v="369"/>
          <ac:graphicFrameMkLst>
            <pc:docMk/>
            <pc:sldMk cId="0" sldId="268"/>
            <ac:graphicFrameMk id="6" creationId="{00000000-0000-0000-0000-000000000000}"/>
          </ac:graphicFrameMkLst>
        </pc:graphicFrameChg>
      </pc:sldChg>
      <pc:sldChg chg="ord">
        <pc:chgData name="NGUYEN MINH KHANG" userId="S::21007509@myrp.edu.sg::0f44b8e6-e509-45a9-ad2d-0b1385b7684d" providerId="AD" clId="Web-{4BCF2930-4633-4D0B-8470-74DBF5DAE1B0}" dt="2023-06-01T10:47:18.528" v="371"/>
        <pc:sldMkLst>
          <pc:docMk/>
          <pc:sldMk cId="0" sldId="271"/>
        </pc:sldMkLst>
      </pc:sldChg>
    </pc:docChg>
  </pc:docChgLst>
  <pc:docChgLst>
    <pc:chgData name="TEE TIAN HE" userId="S::21029399@myrp.edu.sg::1d4a4cb3-e3b7-4095-ac83-f65dbcc5f4ae" providerId="AD" clId="Web-{B391A90C-DB7D-4EB9-B788-134D2804D4EF}"/>
    <pc:docChg chg="modSld">
      <pc:chgData name="TEE TIAN HE" userId="S::21029399@myrp.edu.sg::1d4a4cb3-e3b7-4095-ac83-f65dbcc5f4ae" providerId="AD" clId="Web-{B391A90C-DB7D-4EB9-B788-134D2804D4EF}" dt="2023-06-05T05:12:26.045" v="2" actId="14100"/>
      <pc:docMkLst>
        <pc:docMk/>
      </pc:docMkLst>
      <pc:sldChg chg="modSp">
        <pc:chgData name="TEE TIAN HE" userId="S::21029399@myrp.edu.sg::1d4a4cb3-e3b7-4095-ac83-f65dbcc5f4ae" providerId="AD" clId="Web-{B391A90C-DB7D-4EB9-B788-134D2804D4EF}" dt="2023-06-05T05:12:26.045" v="2" actId="14100"/>
        <pc:sldMkLst>
          <pc:docMk/>
          <pc:sldMk cId="0" sldId="263"/>
        </pc:sldMkLst>
        <pc:graphicFrameChg chg="mod">
          <ac:chgData name="TEE TIAN HE" userId="S::21029399@myrp.edu.sg::1d4a4cb3-e3b7-4095-ac83-f65dbcc5f4ae" providerId="AD" clId="Web-{B391A90C-DB7D-4EB9-B788-134D2804D4EF}" dt="2023-06-05T05:12:26.045" v="2" actId="14100"/>
          <ac:graphicFrameMkLst>
            <pc:docMk/>
            <pc:sldMk cId="0" sldId="263"/>
            <ac:graphicFrameMk id="9220" creationId="{B161321D-68C0-4E6E-D4D4-024527828317}"/>
          </ac:graphicFrameMkLst>
        </pc:graphicFrameChg>
      </pc:sldChg>
    </pc:docChg>
  </pc:docChgLst>
  <pc:docChgLst>
    <pc:chgData name="TEE TIAN HE" userId="S::21029399@myrp.edu.sg::1d4a4cb3-e3b7-4095-ac83-f65dbcc5f4ae" providerId="AD" clId="Web-{5E824115-797D-4C51-981B-76FEB6F8AD8B}"/>
    <pc:docChg chg="modSld">
      <pc:chgData name="TEE TIAN HE" userId="S::21029399@myrp.edu.sg::1d4a4cb3-e3b7-4095-ac83-f65dbcc5f4ae" providerId="AD" clId="Web-{5E824115-797D-4C51-981B-76FEB6F8AD8B}" dt="2023-06-01T10:07:22.861" v="135"/>
      <pc:docMkLst>
        <pc:docMk/>
      </pc:docMkLst>
      <pc:sldChg chg="modSp">
        <pc:chgData name="TEE TIAN HE" userId="S::21029399@myrp.edu.sg::1d4a4cb3-e3b7-4095-ac83-f65dbcc5f4ae" providerId="AD" clId="Web-{5E824115-797D-4C51-981B-76FEB6F8AD8B}" dt="2023-06-01T10:07:22.861" v="135"/>
        <pc:sldMkLst>
          <pc:docMk/>
          <pc:sldMk cId="3895615548" sldId="273"/>
        </pc:sldMkLst>
        <pc:graphicFrameChg chg="mod modGraphic">
          <ac:chgData name="TEE TIAN HE" userId="S::21029399@myrp.edu.sg::1d4a4cb3-e3b7-4095-ac83-f65dbcc5f4ae" providerId="AD" clId="Web-{5E824115-797D-4C51-981B-76FEB6F8AD8B}" dt="2023-06-01T10:07:22.861" v="135"/>
          <ac:graphicFrameMkLst>
            <pc:docMk/>
            <pc:sldMk cId="3895615548" sldId="273"/>
            <ac:graphicFrameMk id="6" creationId="{00000000-0000-0000-0000-000000000000}"/>
          </ac:graphicFrameMkLst>
        </pc:graphicFrameChg>
      </pc:sldChg>
    </pc:docChg>
  </pc:docChgLst>
  <pc:docChgLst>
    <pc:chgData name="TEE TIAN HE" userId="S::21029399@myrp.edu.sg::1d4a4cb3-e3b7-4095-ac83-f65dbcc5f4ae" providerId="AD" clId="Web-{29E74746-4CFA-4AE0-9D8C-BAFD03129CB1}"/>
    <pc:docChg chg="modSld addMainMaster delMainMaster">
      <pc:chgData name="TEE TIAN HE" userId="S::21029399@myrp.edu.sg::1d4a4cb3-e3b7-4095-ac83-f65dbcc5f4ae" providerId="AD" clId="Web-{29E74746-4CFA-4AE0-9D8C-BAFD03129CB1}" dt="2023-05-31T03:06:59.744" v="67"/>
      <pc:docMkLst>
        <pc:docMk/>
      </pc:docMkLst>
      <pc:sldChg chg="modSp mod modClrScheme chgLayout">
        <pc:chgData name="TEE TIAN HE" userId="S::21029399@myrp.edu.sg::1d4a4cb3-e3b7-4095-ac83-f65dbcc5f4ae" providerId="AD" clId="Web-{29E74746-4CFA-4AE0-9D8C-BAFD03129CB1}" dt="2023-05-31T03:06:59.744" v="67"/>
        <pc:sldMkLst>
          <pc:docMk/>
          <pc:sldMk cId="0" sldId="263"/>
        </pc:sldMkLst>
        <pc:spChg chg="mod ord">
          <ac:chgData name="TEE TIAN HE" userId="S::21029399@myrp.edu.sg::1d4a4cb3-e3b7-4095-ac83-f65dbcc5f4ae" providerId="AD" clId="Web-{29E74746-4CFA-4AE0-9D8C-BAFD03129CB1}" dt="2023-05-31T03:06:59.744" v="67"/>
          <ac:spMkLst>
            <pc:docMk/>
            <pc:sldMk cId="0" sldId="263"/>
            <ac:spMk id="3" creationId="{00000000-0000-0000-0000-000000000000}"/>
          </ac:spMkLst>
        </pc:spChg>
        <pc:spChg chg="mod ord">
          <ac:chgData name="TEE TIAN HE" userId="S::21029399@myrp.edu.sg::1d4a4cb3-e3b7-4095-ac83-f65dbcc5f4ae" providerId="AD" clId="Web-{29E74746-4CFA-4AE0-9D8C-BAFD03129CB1}" dt="2023-05-31T03:06:59.744" v="67"/>
          <ac:spMkLst>
            <pc:docMk/>
            <pc:sldMk cId="0" sldId="263"/>
            <ac:spMk id="9218" creationId="{00000000-0000-0000-0000-000000000000}"/>
          </ac:spMkLst>
        </pc:spChg>
      </pc:sldChg>
      <pc:sldChg chg="modSp mod modClrScheme chgLayout">
        <pc:chgData name="TEE TIAN HE" userId="S::21029399@myrp.edu.sg::1d4a4cb3-e3b7-4095-ac83-f65dbcc5f4ae" providerId="AD" clId="Web-{29E74746-4CFA-4AE0-9D8C-BAFD03129CB1}" dt="2023-05-31T03:06:59.744" v="67"/>
        <pc:sldMkLst>
          <pc:docMk/>
          <pc:sldMk cId="0" sldId="264"/>
        </pc:sldMkLst>
        <pc:spChg chg="mod ord">
          <ac:chgData name="TEE TIAN HE" userId="S::21029399@myrp.edu.sg::1d4a4cb3-e3b7-4095-ac83-f65dbcc5f4ae" providerId="AD" clId="Web-{29E74746-4CFA-4AE0-9D8C-BAFD03129CB1}" dt="2023-05-31T03:06:59.744" v="67"/>
          <ac:spMkLst>
            <pc:docMk/>
            <pc:sldMk cId="0" sldId="264"/>
            <ac:spMk id="8194" creationId="{00000000-0000-0000-0000-000000000000}"/>
          </ac:spMkLst>
        </pc:spChg>
      </pc:sldChg>
      <pc:sldChg chg="modSp mod modClrScheme chgLayout">
        <pc:chgData name="TEE TIAN HE" userId="S::21029399@myrp.edu.sg::1d4a4cb3-e3b7-4095-ac83-f65dbcc5f4ae" providerId="AD" clId="Web-{29E74746-4CFA-4AE0-9D8C-BAFD03129CB1}" dt="2023-05-31T03:06:59.744" v="67"/>
        <pc:sldMkLst>
          <pc:docMk/>
          <pc:sldMk cId="0" sldId="265"/>
        </pc:sldMkLst>
        <pc:spChg chg="mod ord">
          <ac:chgData name="TEE TIAN HE" userId="S::21029399@myrp.edu.sg::1d4a4cb3-e3b7-4095-ac83-f65dbcc5f4ae" providerId="AD" clId="Web-{29E74746-4CFA-4AE0-9D8C-BAFD03129CB1}" dt="2023-05-31T03:06:59.744" v="67"/>
          <ac:spMkLst>
            <pc:docMk/>
            <pc:sldMk cId="0" sldId="265"/>
            <ac:spMk id="3" creationId="{00000000-0000-0000-0000-000000000000}"/>
          </ac:spMkLst>
        </pc:spChg>
        <pc:spChg chg="mod ord">
          <ac:chgData name="TEE TIAN HE" userId="S::21029399@myrp.edu.sg::1d4a4cb3-e3b7-4095-ac83-f65dbcc5f4ae" providerId="AD" clId="Web-{29E74746-4CFA-4AE0-9D8C-BAFD03129CB1}" dt="2023-05-31T03:06:59.744" v="67"/>
          <ac:spMkLst>
            <pc:docMk/>
            <pc:sldMk cId="0" sldId="265"/>
            <ac:spMk id="10242" creationId="{00000000-0000-0000-0000-000000000000}"/>
          </ac:spMkLst>
        </pc:spChg>
      </pc:sldChg>
      <pc:sldChg chg="modSp mod modClrScheme chgLayout">
        <pc:chgData name="TEE TIAN HE" userId="S::21029399@myrp.edu.sg::1d4a4cb3-e3b7-4095-ac83-f65dbcc5f4ae" providerId="AD" clId="Web-{29E74746-4CFA-4AE0-9D8C-BAFD03129CB1}" dt="2023-05-31T03:06:59.744" v="67"/>
        <pc:sldMkLst>
          <pc:docMk/>
          <pc:sldMk cId="0" sldId="266"/>
        </pc:sldMkLst>
        <pc:spChg chg="mod ord">
          <ac:chgData name="TEE TIAN HE" userId="S::21029399@myrp.edu.sg::1d4a4cb3-e3b7-4095-ac83-f65dbcc5f4ae" providerId="AD" clId="Web-{29E74746-4CFA-4AE0-9D8C-BAFD03129CB1}" dt="2023-05-31T03:06:59.744" v="67"/>
          <ac:spMkLst>
            <pc:docMk/>
            <pc:sldMk cId="0" sldId="266"/>
            <ac:spMk id="3" creationId="{00000000-0000-0000-0000-000000000000}"/>
          </ac:spMkLst>
        </pc:spChg>
        <pc:spChg chg="mod ord">
          <ac:chgData name="TEE TIAN HE" userId="S::21029399@myrp.edu.sg::1d4a4cb3-e3b7-4095-ac83-f65dbcc5f4ae" providerId="AD" clId="Web-{29E74746-4CFA-4AE0-9D8C-BAFD03129CB1}" dt="2023-05-31T03:06:59.744" v="67"/>
          <ac:spMkLst>
            <pc:docMk/>
            <pc:sldMk cId="0" sldId="266"/>
            <ac:spMk id="11266" creationId="{00000000-0000-0000-0000-000000000000}"/>
          </ac:spMkLst>
        </pc:spChg>
      </pc:sldChg>
      <pc:sldChg chg="modSp mod modClrScheme chgLayout">
        <pc:chgData name="TEE TIAN HE" userId="S::21029399@myrp.edu.sg::1d4a4cb3-e3b7-4095-ac83-f65dbcc5f4ae" providerId="AD" clId="Web-{29E74746-4CFA-4AE0-9D8C-BAFD03129CB1}" dt="2023-05-31T03:06:59.744" v="67"/>
        <pc:sldMkLst>
          <pc:docMk/>
          <pc:sldMk cId="0" sldId="267"/>
        </pc:sldMkLst>
        <pc:spChg chg="mod ord">
          <ac:chgData name="TEE TIAN HE" userId="S::21029399@myrp.edu.sg::1d4a4cb3-e3b7-4095-ac83-f65dbcc5f4ae" providerId="AD" clId="Web-{29E74746-4CFA-4AE0-9D8C-BAFD03129CB1}" dt="2023-05-31T03:06:59.744" v="67"/>
          <ac:spMkLst>
            <pc:docMk/>
            <pc:sldMk cId="0" sldId="267"/>
            <ac:spMk id="3" creationId="{00000000-0000-0000-0000-000000000000}"/>
          </ac:spMkLst>
        </pc:spChg>
        <pc:spChg chg="mod ord">
          <ac:chgData name="TEE TIAN HE" userId="S::21029399@myrp.edu.sg::1d4a4cb3-e3b7-4095-ac83-f65dbcc5f4ae" providerId="AD" clId="Web-{29E74746-4CFA-4AE0-9D8C-BAFD03129CB1}" dt="2023-05-31T03:06:59.744" v="67"/>
          <ac:spMkLst>
            <pc:docMk/>
            <pc:sldMk cId="0" sldId="267"/>
            <ac:spMk id="12290" creationId="{00000000-0000-0000-0000-000000000000}"/>
          </ac:spMkLst>
        </pc:spChg>
      </pc:sldChg>
      <pc:sldChg chg="modSp mod modClrScheme chgLayout">
        <pc:chgData name="TEE TIAN HE" userId="S::21029399@myrp.edu.sg::1d4a4cb3-e3b7-4095-ac83-f65dbcc5f4ae" providerId="AD" clId="Web-{29E74746-4CFA-4AE0-9D8C-BAFD03129CB1}" dt="2023-05-31T03:06:59.744" v="67"/>
        <pc:sldMkLst>
          <pc:docMk/>
          <pc:sldMk cId="0" sldId="268"/>
        </pc:sldMkLst>
        <pc:spChg chg="mod ord">
          <ac:chgData name="TEE TIAN HE" userId="S::21029399@myrp.edu.sg::1d4a4cb3-e3b7-4095-ac83-f65dbcc5f4ae" providerId="AD" clId="Web-{29E74746-4CFA-4AE0-9D8C-BAFD03129CB1}" dt="2023-05-31T03:06:59.744" v="67"/>
          <ac:spMkLst>
            <pc:docMk/>
            <pc:sldMk cId="0" sldId="268"/>
            <ac:spMk id="13314" creationId="{00000000-0000-0000-0000-000000000000}"/>
          </ac:spMkLst>
        </pc:spChg>
        <pc:spChg chg="mod ord">
          <ac:chgData name="TEE TIAN HE" userId="S::21029399@myrp.edu.sg::1d4a4cb3-e3b7-4095-ac83-f65dbcc5f4ae" providerId="AD" clId="Web-{29E74746-4CFA-4AE0-9D8C-BAFD03129CB1}" dt="2023-05-31T03:06:59.744" v="67"/>
          <ac:spMkLst>
            <pc:docMk/>
            <pc:sldMk cId="0" sldId="268"/>
            <ac:spMk id="13315" creationId="{00000000-0000-0000-0000-000000000000}"/>
          </ac:spMkLst>
        </pc:spChg>
      </pc:sldChg>
      <pc:sldChg chg="modSp mod modClrScheme chgLayout">
        <pc:chgData name="TEE TIAN HE" userId="S::21029399@myrp.edu.sg::1d4a4cb3-e3b7-4095-ac83-f65dbcc5f4ae" providerId="AD" clId="Web-{29E74746-4CFA-4AE0-9D8C-BAFD03129CB1}" dt="2023-05-31T03:06:59.744" v="67"/>
        <pc:sldMkLst>
          <pc:docMk/>
          <pc:sldMk cId="0" sldId="269"/>
        </pc:sldMkLst>
        <pc:spChg chg="mod ord">
          <ac:chgData name="TEE TIAN HE" userId="S::21029399@myrp.edu.sg::1d4a4cb3-e3b7-4095-ac83-f65dbcc5f4ae" providerId="AD" clId="Web-{29E74746-4CFA-4AE0-9D8C-BAFD03129CB1}" dt="2023-05-31T03:06:59.744" v="67"/>
          <ac:spMkLst>
            <pc:docMk/>
            <pc:sldMk cId="0" sldId="269"/>
            <ac:spMk id="14338" creationId="{00000000-0000-0000-0000-000000000000}"/>
          </ac:spMkLst>
        </pc:spChg>
        <pc:spChg chg="mod ord">
          <ac:chgData name="TEE TIAN HE" userId="S::21029399@myrp.edu.sg::1d4a4cb3-e3b7-4095-ac83-f65dbcc5f4ae" providerId="AD" clId="Web-{29E74746-4CFA-4AE0-9D8C-BAFD03129CB1}" dt="2023-05-31T03:06:59.744" v="67"/>
          <ac:spMkLst>
            <pc:docMk/>
            <pc:sldMk cId="0" sldId="269"/>
            <ac:spMk id="14339" creationId="{00000000-0000-0000-0000-000000000000}"/>
          </ac:spMkLst>
        </pc:spChg>
      </pc:sldChg>
      <pc:sldChg chg="modSp mod modClrScheme chgLayout">
        <pc:chgData name="TEE TIAN HE" userId="S::21029399@myrp.edu.sg::1d4a4cb3-e3b7-4095-ac83-f65dbcc5f4ae" providerId="AD" clId="Web-{29E74746-4CFA-4AE0-9D8C-BAFD03129CB1}" dt="2023-05-31T03:06:59.744" v="67"/>
        <pc:sldMkLst>
          <pc:docMk/>
          <pc:sldMk cId="0" sldId="270"/>
        </pc:sldMkLst>
        <pc:spChg chg="mod ord">
          <ac:chgData name="TEE TIAN HE" userId="S::21029399@myrp.edu.sg::1d4a4cb3-e3b7-4095-ac83-f65dbcc5f4ae" providerId="AD" clId="Web-{29E74746-4CFA-4AE0-9D8C-BAFD03129CB1}" dt="2023-05-31T03:06:59.744" v="67"/>
          <ac:spMkLst>
            <pc:docMk/>
            <pc:sldMk cId="0" sldId="270"/>
            <ac:spMk id="15362" creationId="{00000000-0000-0000-0000-000000000000}"/>
          </ac:spMkLst>
        </pc:spChg>
        <pc:graphicFrameChg chg="mod modGraphic">
          <ac:chgData name="TEE TIAN HE" userId="S::21029399@myrp.edu.sg::1d4a4cb3-e3b7-4095-ac83-f65dbcc5f4ae" providerId="AD" clId="Web-{29E74746-4CFA-4AE0-9D8C-BAFD03129CB1}" dt="2023-05-31T03:04:00.927" v="64"/>
          <ac:graphicFrameMkLst>
            <pc:docMk/>
            <pc:sldMk cId="0" sldId="270"/>
            <ac:graphicFrameMk id="2" creationId="{00000000-0000-0000-0000-000000000000}"/>
          </ac:graphicFrameMkLst>
        </pc:graphicFrameChg>
      </pc:sldChg>
      <pc:sldChg chg="modSp mod modClrScheme chgLayout">
        <pc:chgData name="TEE TIAN HE" userId="S::21029399@myrp.edu.sg::1d4a4cb3-e3b7-4095-ac83-f65dbcc5f4ae" providerId="AD" clId="Web-{29E74746-4CFA-4AE0-9D8C-BAFD03129CB1}" dt="2023-05-31T03:06:59.744" v="67"/>
        <pc:sldMkLst>
          <pc:docMk/>
          <pc:sldMk cId="0" sldId="271"/>
        </pc:sldMkLst>
        <pc:spChg chg="mod ord">
          <ac:chgData name="TEE TIAN HE" userId="S::21029399@myrp.edu.sg::1d4a4cb3-e3b7-4095-ac83-f65dbcc5f4ae" providerId="AD" clId="Web-{29E74746-4CFA-4AE0-9D8C-BAFD03129CB1}" dt="2023-05-31T03:06:59.744" v="67"/>
          <ac:spMkLst>
            <pc:docMk/>
            <pc:sldMk cId="0" sldId="271"/>
            <ac:spMk id="3" creationId="{00000000-0000-0000-0000-000000000000}"/>
          </ac:spMkLst>
        </pc:spChg>
        <pc:spChg chg="mod ord">
          <ac:chgData name="TEE TIAN HE" userId="S::21029399@myrp.edu.sg::1d4a4cb3-e3b7-4095-ac83-f65dbcc5f4ae" providerId="AD" clId="Web-{29E74746-4CFA-4AE0-9D8C-BAFD03129CB1}" dt="2023-05-31T03:06:59.744" v="67"/>
          <ac:spMkLst>
            <pc:docMk/>
            <pc:sldMk cId="0" sldId="271"/>
            <ac:spMk id="16386" creationId="{00000000-0000-0000-0000-000000000000}"/>
          </ac:spMkLst>
        </pc:spChg>
      </pc:sldChg>
      <pc:sldChg chg="modSp mod modClrScheme chgLayout">
        <pc:chgData name="TEE TIAN HE" userId="S::21029399@myrp.edu.sg::1d4a4cb3-e3b7-4095-ac83-f65dbcc5f4ae" providerId="AD" clId="Web-{29E74746-4CFA-4AE0-9D8C-BAFD03129CB1}" dt="2023-05-31T03:06:59.744" v="67"/>
        <pc:sldMkLst>
          <pc:docMk/>
          <pc:sldMk cId="3535391029" sldId="272"/>
        </pc:sldMkLst>
        <pc:spChg chg="mod ord">
          <ac:chgData name="TEE TIAN HE" userId="S::21029399@myrp.edu.sg::1d4a4cb3-e3b7-4095-ac83-f65dbcc5f4ae" providerId="AD" clId="Web-{29E74746-4CFA-4AE0-9D8C-BAFD03129CB1}" dt="2023-05-31T03:06:59.744" v="67"/>
          <ac:spMkLst>
            <pc:docMk/>
            <pc:sldMk cId="3535391029" sldId="272"/>
            <ac:spMk id="14338" creationId="{00000000-0000-0000-0000-000000000000}"/>
          </ac:spMkLst>
        </pc:spChg>
        <pc:spChg chg="mod ord">
          <ac:chgData name="TEE TIAN HE" userId="S::21029399@myrp.edu.sg::1d4a4cb3-e3b7-4095-ac83-f65dbcc5f4ae" providerId="AD" clId="Web-{29E74746-4CFA-4AE0-9D8C-BAFD03129CB1}" dt="2023-05-31T03:06:59.744" v="67"/>
          <ac:spMkLst>
            <pc:docMk/>
            <pc:sldMk cId="3535391029" sldId="272"/>
            <ac:spMk id="14339" creationId="{00000000-0000-0000-0000-000000000000}"/>
          </ac:spMkLst>
        </pc:spChg>
      </pc:sldChg>
      <pc:sldChg chg="modSp mod modClrScheme chgLayout">
        <pc:chgData name="TEE TIAN HE" userId="S::21029399@myrp.edu.sg::1d4a4cb3-e3b7-4095-ac83-f65dbcc5f4ae" providerId="AD" clId="Web-{29E74746-4CFA-4AE0-9D8C-BAFD03129CB1}" dt="2023-05-31T03:06:59.744" v="67"/>
        <pc:sldMkLst>
          <pc:docMk/>
          <pc:sldMk cId="3895615548" sldId="273"/>
        </pc:sldMkLst>
        <pc:spChg chg="mod ord">
          <ac:chgData name="TEE TIAN HE" userId="S::21029399@myrp.edu.sg::1d4a4cb3-e3b7-4095-ac83-f65dbcc5f4ae" providerId="AD" clId="Web-{29E74746-4CFA-4AE0-9D8C-BAFD03129CB1}" dt="2023-05-31T03:06:59.744" v="67"/>
          <ac:spMkLst>
            <pc:docMk/>
            <pc:sldMk cId="3895615548" sldId="273"/>
            <ac:spMk id="14338" creationId="{00000000-0000-0000-0000-000000000000}"/>
          </ac:spMkLst>
        </pc:spChg>
        <pc:spChg chg="mod ord">
          <ac:chgData name="TEE TIAN HE" userId="S::21029399@myrp.edu.sg::1d4a4cb3-e3b7-4095-ac83-f65dbcc5f4ae" providerId="AD" clId="Web-{29E74746-4CFA-4AE0-9D8C-BAFD03129CB1}" dt="2023-05-31T03:06:59.744" v="67"/>
          <ac:spMkLst>
            <pc:docMk/>
            <pc:sldMk cId="3895615548" sldId="273"/>
            <ac:spMk id="14339" creationId="{00000000-0000-0000-0000-000000000000}"/>
          </ac:spMkLst>
        </pc:spChg>
      </pc:sldChg>
      <pc:sldChg chg="modSp mod modClrScheme chgLayout">
        <pc:chgData name="TEE TIAN HE" userId="S::21029399@myrp.edu.sg::1d4a4cb3-e3b7-4095-ac83-f65dbcc5f4ae" providerId="AD" clId="Web-{29E74746-4CFA-4AE0-9D8C-BAFD03129CB1}" dt="2023-05-31T03:06:59.744" v="67"/>
        <pc:sldMkLst>
          <pc:docMk/>
          <pc:sldMk cId="1833313488" sldId="274"/>
        </pc:sldMkLst>
        <pc:spChg chg="mod ord">
          <ac:chgData name="TEE TIAN HE" userId="S::21029399@myrp.edu.sg::1d4a4cb3-e3b7-4095-ac83-f65dbcc5f4ae" providerId="AD" clId="Web-{29E74746-4CFA-4AE0-9D8C-BAFD03129CB1}" dt="2023-05-31T03:06:59.744" v="67"/>
          <ac:spMkLst>
            <pc:docMk/>
            <pc:sldMk cId="1833313488" sldId="274"/>
            <ac:spMk id="2" creationId="{6C3A00FC-AC4A-57DB-5232-9FB8CEDA1592}"/>
          </ac:spMkLst>
        </pc:spChg>
        <pc:picChg chg="mod ord">
          <ac:chgData name="TEE TIAN HE" userId="S::21029399@myrp.edu.sg::1d4a4cb3-e3b7-4095-ac83-f65dbcc5f4ae" providerId="AD" clId="Web-{29E74746-4CFA-4AE0-9D8C-BAFD03129CB1}" dt="2023-05-31T03:06:59.744" v="67"/>
          <ac:picMkLst>
            <pc:docMk/>
            <pc:sldMk cId="1833313488" sldId="274"/>
            <ac:picMk id="5" creationId="{89B2CD9E-B106-4614-0BD7-0A1AE94CC6DE}"/>
          </ac:picMkLst>
        </pc:picChg>
      </pc:sldChg>
      <pc:sldMasterChg chg="del delSldLayout">
        <pc:chgData name="TEE TIAN HE" userId="S::21029399@myrp.edu.sg::1d4a4cb3-e3b7-4095-ac83-f65dbcc5f4ae" providerId="AD" clId="Web-{29E74746-4CFA-4AE0-9D8C-BAFD03129CB1}" dt="2023-05-31T03:06:59.744" v="67"/>
        <pc:sldMasterMkLst>
          <pc:docMk/>
          <pc:sldMasterMk cId="0" sldId="2147483648"/>
        </pc:sldMasterMkLst>
        <pc:sldLayoutChg chg="del">
          <pc:chgData name="TEE TIAN HE" userId="S::21029399@myrp.edu.sg::1d4a4cb3-e3b7-4095-ac83-f65dbcc5f4ae" providerId="AD" clId="Web-{29E74746-4CFA-4AE0-9D8C-BAFD03129CB1}" dt="2023-05-31T03:06:59.744" v="67"/>
          <pc:sldLayoutMkLst>
            <pc:docMk/>
            <pc:sldMasterMk cId="0" sldId="2147483648"/>
            <pc:sldLayoutMk cId="1605673172" sldId="2147483830"/>
          </pc:sldLayoutMkLst>
        </pc:sldLayoutChg>
        <pc:sldLayoutChg chg="del">
          <pc:chgData name="TEE TIAN HE" userId="S::21029399@myrp.edu.sg::1d4a4cb3-e3b7-4095-ac83-f65dbcc5f4ae" providerId="AD" clId="Web-{29E74746-4CFA-4AE0-9D8C-BAFD03129CB1}" dt="2023-05-31T03:06:59.744" v="67"/>
          <pc:sldLayoutMkLst>
            <pc:docMk/>
            <pc:sldMasterMk cId="0" sldId="2147483648"/>
            <pc:sldLayoutMk cId="889241365" sldId="2147483831"/>
          </pc:sldLayoutMkLst>
        </pc:sldLayoutChg>
        <pc:sldLayoutChg chg="del">
          <pc:chgData name="TEE TIAN HE" userId="S::21029399@myrp.edu.sg::1d4a4cb3-e3b7-4095-ac83-f65dbcc5f4ae" providerId="AD" clId="Web-{29E74746-4CFA-4AE0-9D8C-BAFD03129CB1}" dt="2023-05-31T03:06:59.744" v="67"/>
          <pc:sldLayoutMkLst>
            <pc:docMk/>
            <pc:sldMasterMk cId="0" sldId="2147483648"/>
            <pc:sldLayoutMk cId="2042508420" sldId="2147483832"/>
          </pc:sldLayoutMkLst>
        </pc:sldLayoutChg>
        <pc:sldLayoutChg chg="del">
          <pc:chgData name="TEE TIAN HE" userId="S::21029399@myrp.edu.sg::1d4a4cb3-e3b7-4095-ac83-f65dbcc5f4ae" providerId="AD" clId="Web-{29E74746-4CFA-4AE0-9D8C-BAFD03129CB1}" dt="2023-05-31T03:06:59.744" v="67"/>
          <pc:sldLayoutMkLst>
            <pc:docMk/>
            <pc:sldMasterMk cId="0" sldId="2147483648"/>
            <pc:sldLayoutMk cId="3820514100" sldId="2147483833"/>
          </pc:sldLayoutMkLst>
        </pc:sldLayoutChg>
        <pc:sldLayoutChg chg="del">
          <pc:chgData name="TEE TIAN HE" userId="S::21029399@myrp.edu.sg::1d4a4cb3-e3b7-4095-ac83-f65dbcc5f4ae" providerId="AD" clId="Web-{29E74746-4CFA-4AE0-9D8C-BAFD03129CB1}" dt="2023-05-31T03:06:59.744" v="67"/>
          <pc:sldLayoutMkLst>
            <pc:docMk/>
            <pc:sldMasterMk cId="0" sldId="2147483648"/>
            <pc:sldLayoutMk cId="1604939151" sldId="2147483834"/>
          </pc:sldLayoutMkLst>
        </pc:sldLayoutChg>
        <pc:sldLayoutChg chg="del">
          <pc:chgData name="TEE TIAN HE" userId="S::21029399@myrp.edu.sg::1d4a4cb3-e3b7-4095-ac83-f65dbcc5f4ae" providerId="AD" clId="Web-{29E74746-4CFA-4AE0-9D8C-BAFD03129CB1}" dt="2023-05-31T03:06:59.744" v="67"/>
          <pc:sldLayoutMkLst>
            <pc:docMk/>
            <pc:sldMasterMk cId="0" sldId="2147483648"/>
            <pc:sldLayoutMk cId="3723861635" sldId="2147483835"/>
          </pc:sldLayoutMkLst>
        </pc:sldLayoutChg>
        <pc:sldLayoutChg chg="del">
          <pc:chgData name="TEE TIAN HE" userId="S::21029399@myrp.edu.sg::1d4a4cb3-e3b7-4095-ac83-f65dbcc5f4ae" providerId="AD" clId="Web-{29E74746-4CFA-4AE0-9D8C-BAFD03129CB1}" dt="2023-05-31T03:06:59.744" v="67"/>
          <pc:sldLayoutMkLst>
            <pc:docMk/>
            <pc:sldMasterMk cId="0" sldId="2147483648"/>
            <pc:sldLayoutMk cId="51447793" sldId="2147483836"/>
          </pc:sldLayoutMkLst>
        </pc:sldLayoutChg>
        <pc:sldLayoutChg chg="del">
          <pc:chgData name="TEE TIAN HE" userId="S::21029399@myrp.edu.sg::1d4a4cb3-e3b7-4095-ac83-f65dbcc5f4ae" providerId="AD" clId="Web-{29E74746-4CFA-4AE0-9D8C-BAFD03129CB1}" dt="2023-05-31T03:06:59.744" v="67"/>
          <pc:sldLayoutMkLst>
            <pc:docMk/>
            <pc:sldMasterMk cId="0" sldId="2147483648"/>
            <pc:sldLayoutMk cId="579787035" sldId="2147483837"/>
          </pc:sldLayoutMkLst>
        </pc:sldLayoutChg>
        <pc:sldLayoutChg chg="del">
          <pc:chgData name="TEE TIAN HE" userId="S::21029399@myrp.edu.sg::1d4a4cb3-e3b7-4095-ac83-f65dbcc5f4ae" providerId="AD" clId="Web-{29E74746-4CFA-4AE0-9D8C-BAFD03129CB1}" dt="2023-05-31T03:06:59.744" v="67"/>
          <pc:sldLayoutMkLst>
            <pc:docMk/>
            <pc:sldMasterMk cId="0" sldId="2147483648"/>
            <pc:sldLayoutMk cId="4188368974" sldId="2147483838"/>
          </pc:sldLayoutMkLst>
        </pc:sldLayoutChg>
        <pc:sldLayoutChg chg="del">
          <pc:chgData name="TEE TIAN HE" userId="S::21029399@myrp.edu.sg::1d4a4cb3-e3b7-4095-ac83-f65dbcc5f4ae" providerId="AD" clId="Web-{29E74746-4CFA-4AE0-9D8C-BAFD03129CB1}" dt="2023-05-31T03:06:59.744" v="67"/>
          <pc:sldLayoutMkLst>
            <pc:docMk/>
            <pc:sldMasterMk cId="0" sldId="2147483648"/>
            <pc:sldLayoutMk cId="3535828339" sldId="2147483839"/>
          </pc:sldLayoutMkLst>
        </pc:sldLayoutChg>
        <pc:sldLayoutChg chg="del">
          <pc:chgData name="TEE TIAN HE" userId="S::21029399@myrp.edu.sg::1d4a4cb3-e3b7-4095-ac83-f65dbcc5f4ae" providerId="AD" clId="Web-{29E74746-4CFA-4AE0-9D8C-BAFD03129CB1}" dt="2023-05-31T03:06:59.744" v="67"/>
          <pc:sldLayoutMkLst>
            <pc:docMk/>
            <pc:sldMasterMk cId="0" sldId="2147483648"/>
            <pc:sldLayoutMk cId="1935723515" sldId="2147483840"/>
          </pc:sldLayoutMkLst>
        </pc:sldLayoutChg>
        <pc:sldLayoutChg chg="del">
          <pc:chgData name="TEE TIAN HE" userId="S::21029399@myrp.edu.sg::1d4a4cb3-e3b7-4095-ac83-f65dbcc5f4ae" providerId="AD" clId="Web-{29E74746-4CFA-4AE0-9D8C-BAFD03129CB1}" dt="2023-05-31T03:06:59.744" v="67"/>
          <pc:sldLayoutMkLst>
            <pc:docMk/>
            <pc:sldMasterMk cId="0" sldId="2147483648"/>
            <pc:sldLayoutMk cId="3850695520" sldId="2147483852"/>
          </pc:sldLayoutMkLst>
        </pc:sldLayoutChg>
      </pc:sldMasterChg>
      <pc:sldMasterChg chg="del delSldLayout">
        <pc:chgData name="TEE TIAN HE" userId="S::21029399@myrp.edu.sg::1d4a4cb3-e3b7-4095-ac83-f65dbcc5f4ae" providerId="AD" clId="Web-{29E74746-4CFA-4AE0-9D8C-BAFD03129CB1}" dt="2023-05-31T03:06:59.744" v="67"/>
        <pc:sldMasterMkLst>
          <pc:docMk/>
          <pc:sldMasterMk cId="0" sldId="2147483660"/>
        </pc:sldMasterMkLst>
        <pc:sldLayoutChg chg="del">
          <pc:chgData name="TEE TIAN HE" userId="S::21029399@myrp.edu.sg::1d4a4cb3-e3b7-4095-ac83-f65dbcc5f4ae" providerId="AD" clId="Web-{29E74746-4CFA-4AE0-9D8C-BAFD03129CB1}" dt="2023-05-31T03:06:59.744" v="67"/>
          <pc:sldLayoutMkLst>
            <pc:docMk/>
            <pc:sldMasterMk cId="0" sldId="2147483660"/>
            <pc:sldLayoutMk cId="878587770" sldId="2147483841"/>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2005739992" sldId="2147483842"/>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458917042" sldId="2147483843"/>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2064252005" sldId="2147483844"/>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2552978704" sldId="2147483845"/>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707737062" sldId="2147483846"/>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86164089" sldId="2147483847"/>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2026540852" sldId="2147483848"/>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2544589119" sldId="2147483849"/>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937021679" sldId="2147483850"/>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3961904597" sldId="2147483851"/>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325146383" sldId="2147483853"/>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867901459" sldId="2147483854"/>
          </pc:sldLayoutMkLst>
        </pc:sldLayoutChg>
        <pc:sldLayoutChg chg="del">
          <pc:chgData name="TEE TIAN HE" userId="S::21029399@myrp.edu.sg::1d4a4cb3-e3b7-4095-ac83-f65dbcc5f4ae" providerId="AD" clId="Web-{29E74746-4CFA-4AE0-9D8C-BAFD03129CB1}" dt="2023-05-31T03:06:59.744" v="67"/>
          <pc:sldLayoutMkLst>
            <pc:docMk/>
            <pc:sldMasterMk cId="0" sldId="2147483660"/>
            <pc:sldLayoutMk cId="1685377608" sldId="2147483855"/>
          </pc:sldLayoutMkLst>
        </pc:sldLayoutChg>
      </pc:sldMasterChg>
      <pc:sldMasterChg chg="add addSldLayout modSldLayout">
        <pc:chgData name="TEE TIAN HE" userId="S::21029399@myrp.edu.sg::1d4a4cb3-e3b7-4095-ac83-f65dbcc5f4ae" providerId="AD" clId="Web-{29E74746-4CFA-4AE0-9D8C-BAFD03129CB1}" dt="2023-05-31T03:06:59.744" v="67"/>
        <pc:sldMasterMkLst>
          <pc:docMk/>
          <pc:sldMasterMk cId="2625042783" sldId="2147483856"/>
        </pc:sldMasterMkLst>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2914736119" sldId="2147483857"/>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3131347552" sldId="2147483858"/>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4245812309" sldId="2147483859"/>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3980598891" sldId="2147483860"/>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621999453" sldId="2147483861"/>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2026805562" sldId="2147483862"/>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1514923391" sldId="2147483863"/>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3295703651" sldId="2147483864"/>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2639422092" sldId="2147483865"/>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2885304708" sldId="2147483866"/>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3543451928" sldId="2147483867"/>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3017288568" sldId="2147483868"/>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4155124121" sldId="2147483869"/>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2063269286" sldId="2147483870"/>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3720837596" sldId="2147483871"/>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2026850892" sldId="2147483872"/>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2999520666" sldId="2147483873"/>
          </pc:sldLayoutMkLst>
        </pc:sldLayoutChg>
        <pc:sldLayoutChg chg="add mod replId">
          <pc:chgData name="TEE TIAN HE" userId="S::21029399@myrp.edu.sg::1d4a4cb3-e3b7-4095-ac83-f65dbcc5f4ae" providerId="AD" clId="Web-{29E74746-4CFA-4AE0-9D8C-BAFD03129CB1}" dt="2023-05-31T03:06:59.744" v="67"/>
          <pc:sldLayoutMkLst>
            <pc:docMk/>
            <pc:sldMasterMk cId="2625042783" sldId="2147483856"/>
            <pc:sldLayoutMk cId="2082373162" sldId="2147483874"/>
          </pc:sldLayoutMkLst>
        </pc:sldLayoutChg>
      </pc:sldMasterChg>
    </pc:docChg>
  </pc:docChgLst>
  <pc:docChgLst>
    <pc:chgData name="NGUYEN MINH KHANG" userId="S::21007509@myrp.edu.sg::0f44b8e6-e509-45a9-ad2d-0b1385b7684d" providerId="AD" clId="Web-{26EB325B-44F7-4D04-A640-1D036280FFDD}"/>
    <pc:docChg chg="addSld delSld modSld sldOrd">
      <pc:chgData name="NGUYEN MINH KHANG" userId="S::21007509@myrp.edu.sg::0f44b8e6-e509-45a9-ad2d-0b1385b7684d" providerId="AD" clId="Web-{26EB325B-44F7-4D04-A640-1D036280FFDD}" dt="2023-06-01T09:09:33.403" v="712" actId="20577"/>
      <pc:docMkLst>
        <pc:docMk/>
      </pc:docMkLst>
      <pc:sldChg chg="new del">
        <pc:chgData name="NGUYEN MINH KHANG" userId="S::21007509@myrp.edu.sg::0f44b8e6-e509-45a9-ad2d-0b1385b7684d" providerId="AD" clId="Web-{26EB325B-44F7-4D04-A640-1D036280FFDD}" dt="2023-06-01T08:37:56.824" v="1"/>
        <pc:sldMkLst>
          <pc:docMk/>
          <pc:sldMk cId="282917255" sldId="275"/>
        </pc:sldMkLst>
      </pc:sldChg>
      <pc:sldChg chg="modSp new ord">
        <pc:chgData name="NGUYEN MINH KHANG" userId="S::21007509@myrp.edu.sg::0f44b8e6-e509-45a9-ad2d-0b1385b7684d" providerId="AD" clId="Web-{26EB325B-44F7-4D04-A640-1D036280FFDD}" dt="2023-06-01T09:09:33.403" v="712" actId="20577"/>
        <pc:sldMkLst>
          <pc:docMk/>
          <pc:sldMk cId="1264916635" sldId="275"/>
        </pc:sldMkLst>
        <pc:spChg chg="mod">
          <ac:chgData name="NGUYEN MINH KHANG" userId="S::21007509@myrp.edu.sg::0f44b8e6-e509-45a9-ad2d-0b1385b7684d" providerId="AD" clId="Web-{26EB325B-44F7-4D04-A640-1D036280FFDD}" dt="2023-06-01T08:48:31.814" v="13" actId="20577"/>
          <ac:spMkLst>
            <pc:docMk/>
            <pc:sldMk cId="1264916635" sldId="275"/>
            <ac:spMk id="2" creationId="{B69FDA73-EA05-B90C-1DFB-5448B7A87A82}"/>
          </ac:spMkLst>
        </pc:spChg>
        <pc:spChg chg="mod">
          <ac:chgData name="NGUYEN MINH KHANG" userId="S::21007509@myrp.edu.sg::0f44b8e6-e509-45a9-ad2d-0b1385b7684d" providerId="AD" clId="Web-{26EB325B-44F7-4D04-A640-1D036280FFDD}" dt="2023-06-01T09:09:33.403" v="712" actId="20577"/>
          <ac:spMkLst>
            <pc:docMk/>
            <pc:sldMk cId="1264916635" sldId="275"/>
            <ac:spMk id="3" creationId="{DE681D68-BD8E-0D06-BC59-3B5338F4B8A9}"/>
          </ac:spMkLst>
        </pc:spChg>
      </pc:sldChg>
    </pc:docChg>
  </pc:docChgLst>
  <pc:docChgLst>
    <pc:chgData name="AFZAL HAZIQ BIN AZMAN" userId="S::21021070@myrp.edu.sg::2844d603-5c13-4e25-b082-b05579fc58cd" providerId="AD" clId="Web-{7AD032E0-E125-4BB3-A53A-014D513ED961}"/>
    <pc:docChg chg="modSld">
      <pc:chgData name="AFZAL HAZIQ BIN AZMAN" userId="S::21021070@myrp.edu.sg::2844d603-5c13-4e25-b082-b05579fc58cd" providerId="AD" clId="Web-{7AD032E0-E125-4BB3-A53A-014D513ED961}" dt="2023-08-06T18:13:43.317" v="1" actId="1076"/>
      <pc:docMkLst>
        <pc:docMk/>
      </pc:docMkLst>
      <pc:sldChg chg="modSp">
        <pc:chgData name="AFZAL HAZIQ BIN AZMAN" userId="S::21021070@myrp.edu.sg::2844d603-5c13-4e25-b082-b05579fc58cd" providerId="AD" clId="Web-{7AD032E0-E125-4BB3-A53A-014D513ED961}" dt="2023-08-06T18:13:43.317" v="1" actId="1076"/>
        <pc:sldMkLst>
          <pc:docMk/>
          <pc:sldMk cId="0" sldId="265"/>
        </pc:sldMkLst>
        <pc:spChg chg="mod">
          <ac:chgData name="AFZAL HAZIQ BIN AZMAN" userId="S::21021070@myrp.edu.sg::2844d603-5c13-4e25-b082-b05579fc58cd" providerId="AD" clId="Web-{7AD032E0-E125-4BB3-A53A-014D513ED961}" dt="2023-08-06T18:13:28.098" v="0" actId="14100"/>
          <ac:spMkLst>
            <pc:docMk/>
            <pc:sldMk cId="0" sldId="265"/>
            <ac:spMk id="10242" creationId="{00000000-0000-0000-0000-000000000000}"/>
          </ac:spMkLst>
        </pc:spChg>
        <pc:graphicFrameChg chg="mod">
          <ac:chgData name="AFZAL HAZIQ BIN AZMAN" userId="S::21021070@myrp.edu.sg::2844d603-5c13-4e25-b082-b05579fc58cd" providerId="AD" clId="Web-{7AD032E0-E125-4BB3-A53A-014D513ED961}" dt="2023-08-06T18:13:43.317" v="1" actId="1076"/>
          <ac:graphicFrameMkLst>
            <pc:docMk/>
            <pc:sldMk cId="0" sldId="265"/>
            <ac:graphicFrameMk id="10341" creationId="{0DC8B572-E6C2-8165-26F2-A5207D2933B2}"/>
          </ac:graphicFrameMkLst>
        </pc:graphicFrameChg>
      </pc:sldChg>
    </pc:docChg>
  </pc:docChgLst>
  <pc:docChgLst>
    <pc:chgData name="NAGARAJAN NISHANTH ARJUN" userId="de418842-fd17-4c03-9535-bfdbad1a80fa" providerId="ADAL" clId="{3C44CACA-E49A-448E-A48D-5D6AD057D6D3}"/>
    <pc:docChg chg="undo redo custSel addSld modSld sldOrd">
      <pc:chgData name="NAGARAJAN NISHANTH ARJUN" userId="de418842-fd17-4c03-9535-bfdbad1a80fa" providerId="ADAL" clId="{3C44CACA-E49A-448E-A48D-5D6AD057D6D3}" dt="2023-08-07T07:02:41.172" v="767" actId="2164"/>
      <pc:docMkLst>
        <pc:docMk/>
      </pc:docMkLst>
      <pc:sldChg chg="addSp modSp mod setBg">
        <pc:chgData name="NAGARAJAN NISHANTH ARJUN" userId="de418842-fd17-4c03-9535-bfdbad1a80fa" providerId="ADAL" clId="{3C44CACA-E49A-448E-A48D-5D6AD057D6D3}" dt="2023-08-07T02:08:11.009" v="516" actId="403"/>
        <pc:sldMkLst>
          <pc:docMk/>
          <pc:sldMk cId="0" sldId="266"/>
        </pc:sldMkLst>
        <pc:spChg chg="mod">
          <ac:chgData name="NAGARAJAN NISHANTH ARJUN" userId="de418842-fd17-4c03-9535-bfdbad1a80fa" providerId="ADAL" clId="{3C44CACA-E49A-448E-A48D-5D6AD057D6D3}" dt="2023-08-07T02:08:11.009" v="516" actId="403"/>
          <ac:spMkLst>
            <pc:docMk/>
            <pc:sldMk cId="0" sldId="266"/>
            <ac:spMk id="3" creationId="{00000000-0000-0000-0000-000000000000}"/>
          </ac:spMkLst>
        </pc:spChg>
        <pc:spChg chg="mod">
          <ac:chgData name="NAGARAJAN NISHANTH ARJUN" userId="de418842-fd17-4c03-9535-bfdbad1a80fa" providerId="ADAL" clId="{3C44CACA-E49A-448E-A48D-5D6AD057D6D3}" dt="2023-08-07T02:07:47.127" v="507" actId="26606"/>
          <ac:spMkLst>
            <pc:docMk/>
            <pc:sldMk cId="0" sldId="266"/>
            <ac:spMk id="11266" creationId="{00000000-0000-0000-0000-000000000000}"/>
          </ac:spMkLst>
        </pc:spChg>
        <pc:spChg chg="add">
          <ac:chgData name="NAGARAJAN NISHANTH ARJUN" userId="de418842-fd17-4c03-9535-bfdbad1a80fa" providerId="ADAL" clId="{3C44CACA-E49A-448E-A48D-5D6AD057D6D3}" dt="2023-08-07T02:07:47.127" v="507" actId="26606"/>
          <ac:spMkLst>
            <pc:docMk/>
            <pc:sldMk cId="0" sldId="266"/>
            <ac:spMk id="11276" creationId="{989BE678-777B-482A-A616-FEDC47B162E5}"/>
          </ac:spMkLst>
        </pc:spChg>
        <pc:spChg chg="add">
          <ac:chgData name="NAGARAJAN NISHANTH ARJUN" userId="de418842-fd17-4c03-9535-bfdbad1a80fa" providerId="ADAL" clId="{3C44CACA-E49A-448E-A48D-5D6AD057D6D3}" dt="2023-08-07T02:07:47.127" v="507" actId="26606"/>
          <ac:spMkLst>
            <pc:docMk/>
            <pc:sldMk cId="0" sldId="266"/>
            <ac:spMk id="11282" creationId="{D28BE0C3-2102-4820-B88B-A448B1840D14}"/>
          </ac:spMkLst>
        </pc:spChg>
        <pc:spChg chg="add">
          <ac:chgData name="NAGARAJAN NISHANTH ARJUN" userId="de418842-fd17-4c03-9535-bfdbad1a80fa" providerId="ADAL" clId="{3C44CACA-E49A-448E-A48D-5D6AD057D6D3}" dt="2023-08-07T02:07:47.127" v="507" actId="26606"/>
          <ac:spMkLst>
            <pc:docMk/>
            <pc:sldMk cId="0" sldId="266"/>
            <ac:spMk id="11284" creationId="{C8A3C342-1D03-412F-8DD3-BF519E8E0AE9}"/>
          </ac:spMkLst>
        </pc:spChg>
        <pc:spChg chg="add">
          <ac:chgData name="NAGARAJAN NISHANTH ARJUN" userId="de418842-fd17-4c03-9535-bfdbad1a80fa" providerId="ADAL" clId="{3C44CACA-E49A-448E-A48D-5D6AD057D6D3}" dt="2023-08-07T02:07:47.127" v="507" actId="26606"/>
          <ac:spMkLst>
            <pc:docMk/>
            <pc:sldMk cId="0" sldId="266"/>
            <ac:spMk id="11286" creationId="{81CC9B02-E087-4350-AEBD-2C3CF001AF01}"/>
          </ac:spMkLst>
        </pc:spChg>
        <pc:spChg chg="add">
          <ac:chgData name="NAGARAJAN NISHANTH ARJUN" userId="de418842-fd17-4c03-9535-bfdbad1a80fa" providerId="ADAL" clId="{3C44CACA-E49A-448E-A48D-5D6AD057D6D3}" dt="2023-08-07T02:07:47.127" v="507" actId="26606"/>
          <ac:spMkLst>
            <pc:docMk/>
            <pc:sldMk cId="0" sldId="266"/>
            <ac:spMk id="11288" creationId="{D6F18ACE-6E82-4ADC-8A2F-A1771B309B16}"/>
          </ac:spMkLst>
        </pc:spChg>
        <pc:picChg chg="add">
          <ac:chgData name="NAGARAJAN NISHANTH ARJUN" userId="de418842-fd17-4c03-9535-bfdbad1a80fa" providerId="ADAL" clId="{3C44CACA-E49A-448E-A48D-5D6AD057D6D3}" dt="2023-08-07T02:07:47.127" v="507" actId="26606"/>
          <ac:picMkLst>
            <pc:docMk/>
            <pc:sldMk cId="0" sldId="266"/>
            <ac:picMk id="11268" creationId="{3EE3A76E-8AAB-0D15-9858-C06F82521A49}"/>
          </ac:picMkLst>
        </pc:picChg>
        <pc:picChg chg="add">
          <ac:chgData name="NAGARAJAN NISHANTH ARJUN" userId="de418842-fd17-4c03-9535-bfdbad1a80fa" providerId="ADAL" clId="{3C44CACA-E49A-448E-A48D-5D6AD057D6D3}" dt="2023-08-07T02:07:47.127" v="507" actId="26606"/>
          <ac:picMkLst>
            <pc:docMk/>
            <pc:sldMk cId="0" sldId="266"/>
            <ac:picMk id="11272" creationId="{DF19BAF3-7E20-4B9D-B544-BABAEEA1FA75}"/>
          </ac:picMkLst>
        </pc:picChg>
        <pc:picChg chg="add">
          <ac:chgData name="NAGARAJAN NISHANTH ARJUN" userId="de418842-fd17-4c03-9535-bfdbad1a80fa" providerId="ADAL" clId="{3C44CACA-E49A-448E-A48D-5D6AD057D6D3}" dt="2023-08-07T02:07:47.127" v="507" actId="26606"/>
          <ac:picMkLst>
            <pc:docMk/>
            <pc:sldMk cId="0" sldId="266"/>
            <ac:picMk id="11274" creationId="{950648F4-ABCD-4DF0-8641-76CFB2354721}"/>
          </ac:picMkLst>
        </pc:picChg>
        <pc:picChg chg="add">
          <ac:chgData name="NAGARAJAN NISHANTH ARJUN" userId="de418842-fd17-4c03-9535-bfdbad1a80fa" providerId="ADAL" clId="{3C44CACA-E49A-448E-A48D-5D6AD057D6D3}" dt="2023-08-07T02:07:47.127" v="507" actId="26606"/>
          <ac:picMkLst>
            <pc:docMk/>
            <pc:sldMk cId="0" sldId="266"/>
            <ac:picMk id="11278" creationId="{CF1EB4BD-9C7E-4AA3-9681-C7EB0DA6250B}"/>
          </ac:picMkLst>
        </pc:picChg>
        <pc:picChg chg="add">
          <ac:chgData name="NAGARAJAN NISHANTH ARJUN" userId="de418842-fd17-4c03-9535-bfdbad1a80fa" providerId="ADAL" clId="{3C44CACA-E49A-448E-A48D-5D6AD057D6D3}" dt="2023-08-07T02:07:47.127" v="507" actId="26606"/>
          <ac:picMkLst>
            <pc:docMk/>
            <pc:sldMk cId="0" sldId="266"/>
            <ac:picMk id="11280" creationId="{94AAE3AA-3759-4D28-B0EF-575F25A5146C}"/>
          </ac:picMkLst>
        </pc:picChg>
      </pc:sldChg>
      <pc:sldChg chg="addSp delSp modSp mod setBg setClrOvrMap">
        <pc:chgData name="NAGARAJAN NISHANTH ARJUN" userId="de418842-fd17-4c03-9535-bfdbad1a80fa" providerId="ADAL" clId="{3C44CACA-E49A-448E-A48D-5D6AD057D6D3}" dt="2023-08-07T05:46:12.670" v="713" actId="1076"/>
        <pc:sldMkLst>
          <pc:docMk/>
          <pc:sldMk cId="0" sldId="267"/>
        </pc:sldMkLst>
        <pc:spChg chg="mod ord">
          <ac:chgData name="NAGARAJAN NISHANTH ARJUN" userId="de418842-fd17-4c03-9535-bfdbad1a80fa" providerId="ADAL" clId="{3C44CACA-E49A-448E-A48D-5D6AD057D6D3}" dt="2023-08-07T05:44:57.732" v="703" actId="26606"/>
          <ac:spMkLst>
            <pc:docMk/>
            <pc:sldMk cId="0" sldId="267"/>
            <ac:spMk id="3" creationId="{00000000-0000-0000-0000-000000000000}"/>
          </ac:spMkLst>
        </pc:spChg>
        <pc:spChg chg="mod">
          <ac:chgData name="NAGARAJAN NISHANTH ARJUN" userId="de418842-fd17-4c03-9535-bfdbad1a80fa" providerId="ADAL" clId="{3C44CACA-E49A-448E-A48D-5D6AD057D6D3}" dt="2023-08-07T05:45:02.169" v="704" actId="1076"/>
          <ac:spMkLst>
            <pc:docMk/>
            <pc:sldMk cId="0" sldId="267"/>
            <ac:spMk id="12290" creationId="{00000000-0000-0000-0000-000000000000}"/>
          </ac:spMkLst>
        </pc:spChg>
        <pc:spChg chg="add del">
          <ac:chgData name="NAGARAJAN NISHANTH ARJUN" userId="de418842-fd17-4c03-9535-bfdbad1a80fa" providerId="ADAL" clId="{3C44CACA-E49A-448E-A48D-5D6AD057D6D3}" dt="2023-08-07T05:44:57.732" v="703" actId="26606"/>
          <ac:spMkLst>
            <pc:docMk/>
            <pc:sldMk cId="0" sldId="267"/>
            <ac:spMk id="12299" creationId="{4AC0CD9D-7610-4620-93B4-798CCD9AB581}"/>
          </ac:spMkLst>
        </pc:spChg>
        <pc:spChg chg="add del">
          <ac:chgData name="NAGARAJAN NISHANTH ARJUN" userId="de418842-fd17-4c03-9535-bfdbad1a80fa" providerId="ADAL" clId="{3C44CACA-E49A-448E-A48D-5D6AD057D6D3}" dt="2023-08-07T05:44:57.732" v="703" actId="26606"/>
          <ac:spMkLst>
            <pc:docMk/>
            <pc:sldMk cId="0" sldId="267"/>
            <ac:spMk id="12305" creationId="{DE4D62F9-188E-4530-84C2-24BDEE4BEB82}"/>
          </ac:spMkLst>
        </pc:spChg>
        <pc:spChg chg="add del">
          <ac:chgData name="NAGARAJAN NISHANTH ARJUN" userId="de418842-fd17-4c03-9535-bfdbad1a80fa" providerId="ADAL" clId="{3C44CACA-E49A-448E-A48D-5D6AD057D6D3}" dt="2023-08-07T05:44:57.732" v="703" actId="26606"/>
          <ac:spMkLst>
            <pc:docMk/>
            <pc:sldMk cId="0" sldId="267"/>
            <ac:spMk id="12307" creationId="{49076D5E-68ED-4CD1-A04F-E7934EBFAAD9}"/>
          </ac:spMkLst>
        </pc:spChg>
        <pc:spChg chg="add del">
          <ac:chgData name="NAGARAJAN NISHANTH ARJUN" userId="de418842-fd17-4c03-9535-bfdbad1a80fa" providerId="ADAL" clId="{3C44CACA-E49A-448E-A48D-5D6AD057D6D3}" dt="2023-08-07T05:44:57.732" v="703" actId="26606"/>
          <ac:spMkLst>
            <pc:docMk/>
            <pc:sldMk cId="0" sldId="267"/>
            <ac:spMk id="12309" creationId="{21BE0A6B-EBF8-4301-B1AE-F6A1C4003E2A}"/>
          </ac:spMkLst>
        </pc:spChg>
        <pc:spChg chg="add del">
          <ac:chgData name="NAGARAJAN NISHANTH ARJUN" userId="de418842-fd17-4c03-9535-bfdbad1a80fa" providerId="ADAL" clId="{3C44CACA-E49A-448E-A48D-5D6AD057D6D3}" dt="2023-08-07T05:44:57.732" v="703" actId="26606"/>
          <ac:spMkLst>
            <pc:docMk/>
            <pc:sldMk cId="0" sldId="267"/>
            <ac:spMk id="12311" creationId="{03C06118-B3FE-4B51-80A1-B82C2E9FF970}"/>
          </ac:spMkLst>
        </pc:spChg>
        <pc:spChg chg="add del">
          <ac:chgData name="NAGARAJAN NISHANTH ARJUN" userId="de418842-fd17-4c03-9535-bfdbad1a80fa" providerId="ADAL" clId="{3C44CACA-E49A-448E-A48D-5D6AD057D6D3}" dt="2023-08-07T05:44:57.732" v="703" actId="26606"/>
          <ac:spMkLst>
            <pc:docMk/>
            <pc:sldMk cId="0" sldId="267"/>
            <ac:spMk id="12313" creationId="{172BE3F8-96D6-4535-9AE4-694DC4F5B13F}"/>
          </ac:spMkLst>
        </pc:spChg>
        <pc:spChg chg="add">
          <ac:chgData name="NAGARAJAN NISHANTH ARJUN" userId="de418842-fd17-4c03-9535-bfdbad1a80fa" providerId="ADAL" clId="{3C44CACA-E49A-448E-A48D-5D6AD057D6D3}" dt="2023-08-07T05:44:57.732" v="703" actId="26606"/>
          <ac:spMkLst>
            <pc:docMk/>
            <pc:sldMk cId="0" sldId="267"/>
            <ac:spMk id="12322" creationId="{4AC0CD9D-7610-4620-93B4-798CCD9AB581}"/>
          </ac:spMkLst>
        </pc:spChg>
        <pc:spChg chg="add">
          <ac:chgData name="NAGARAJAN NISHANTH ARJUN" userId="de418842-fd17-4c03-9535-bfdbad1a80fa" providerId="ADAL" clId="{3C44CACA-E49A-448E-A48D-5D6AD057D6D3}" dt="2023-08-07T05:44:57.732" v="703" actId="26606"/>
          <ac:spMkLst>
            <pc:docMk/>
            <pc:sldMk cId="0" sldId="267"/>
            <ac:spMk id="12328" creationId="{DE4D62F9-188E-4530-84C2-24BDEE4BEB82}"/>
          </ac:spMkLst>
        </pc:spChg>
        <pc:spChg chg="add">
          <ac:chgData name="NAGARAJAN NISHANTH ARJUN" userId="de418842-fd17-4c03-9535-bfdbad1a80fa" providerId="ADAL" clId="{3C44CACA-E49A-448E-A48D-5D6AD057D6D3}" dt="2023-08-07T05:44:57.732" v="703" actId="26606"/>
          <ac:spMkLst>
            <pc:docMk/>
            <pc:sldMk cId="0" sldId="267"/>
            <ac:spMk id="12330" creationId="{49076D5E-68ED-4CD1-A04F-E7934EBFAAD9}"/>
          </ac:spMkLst>
        </pc:spChg>
        <pc:spChg chg="add">
          <ac:chgData name="NAGARAJAN NISHANTH ARJUN" userId="de418842-fd17-4c03-9535-bfdbad1a80fa" providerId="ADAL" clId="{3C44CACA-E49A-448E-A48D-5D6AD057D6D3}" dt="2023-08-07T05:44:57.732" v="703" actId="26606"/>
          <ac:spMkLst>
            <pc:docMk/>
            <pc:sldMk cId="0" sldId="267"/>
            <ac:spMk id="12332" creationId="{21BE0A6B-EBF8-4301-B1AE-F6A1C4003E2A}"/>
          </ac:spMkLst>
        </pc:spChg>
        <pc:spChg chg="add">
          <ac:chgData name="NAGARAJAN NISHANTH ARJUN" userId="de418842-fd17-4c03-9535-bfdbad1a80fa" providerId="ADAL" clId="{3C44CACA-E49A-448E-A48D-5D6AD057D6D3}" dt="2023-08-07T05:44:57.732" v="703" actId="26606"/>
          <ac:spMkLst>
            <pc:docMk/>
            <pc:sldMk cId="0" sldId="267"/>
            <ac:spMk id="12334" creationId="{03C06118-B3FE-4B51-80A1-B82C2E9FF970}"/>
          </ac:spMkLst>
        </pc:spChg>
        <pc:spChg chg="add">
          <ac:chgData name="NAGARAJAN NISHANTH ARJUN" userId="de418842-fd17-4c03-9535-bfdbad1a80fa" providerId="ADAL" clId="{3C44CACA-E49A-448E-A48D-5D6AD057D6D3}" dt="2023-08-07T05:44:57.732" v="703" actId="26606"/>
          <ac:spMkLst>
            <pc:docMk/>
            <pc:sldMk cId="0" sldId="267"/>
            <ac:spMk id="12336" creationId="{172BE3F8-96D6-4535-9AE4-694DC4F5B13F}"/>
          </ac:spMkLst>
        </pc:spChg>
        <pc:picChg chg="del">
          <ac:chgData name="NAGARAJAN NISHANTH ARJUN" userId="de418842-fd17-4c03-9535-bfdbad1a80fa" providerId="ADAL" clId="{3C44CACA-E49A-448E-A48D-5D6AD057D6D3}" dt="2023-08-07T05:44:32.929" v="698" actId="478"/>
          <ac:picMkLst>
            <pc:docMk/>
            <pc:sldMk cId="0" sldId="267"/>
            <ac:picMk id="4" creationId="{3065667A-B65E-4CB3-21BE-756159AFCB9E}"/>
          </ac:picMkLst>
        </pc:picChg>
        <pc:picChg chg="add del mod">
          <ac:chgData name="NAGARAJAN NISHANTH ARJUN" userId="de418842-fd17-4c03-9535-bfdbad1a80fa" providerId="ADAL" clId="{3C44CACA-E49A-448E-A48D-5D6AD057D6D3}" dt="2023-08-07T05:45:58.179" v="705" actId="478"/>
          <ac:picMkLst>
            <pc:docMk/>
            <pc:sldMk cId="0" sldId="267"/>
            <ac:picMk id="5" creationId="{FC0D626E-60D0-9C53-056F-F5D33A1307FF}"/>
          </ac:picMkLst>
        </pc:picChg>
        <pc:picChg chg="add mod">
          <ac:chgData name="NAGARAJAN NISHANTH ARJUN" userId="de418842-fd17-4c03-9535-bfdbad1a80fa" providerId="ADAL" clId="{3C44CACA-E49A-448E-A48D-5D6AD057D6D3}" dt="2023-08-07T05:46:12.670" v="713" actId="1076"/>
          <ac:picMkLst>
            <pc:docMk/>
            <pc:sldMk cId="0" sldId="267"/>
            <ac:picMk id="7" creationId="{B3F0A131-7E9A-7F3B-29F9-427AFDAA4196}"/>
          </ac:picMkLst>
        </pc:picChg>
        <pc:picChg chg="add del">
          <ac:chgData name="NAGARAJAN NISHANTH ARJUN" userId="de418842-fd17-4c03-9535-bfdbad1a80fa" providerId="ADAL" clId="{3C44CACA-E49A-448E-A48D-5D6AD057D6D3}" dt="2023-08-07T05:44:57.732" v="703" actId="26606"/>
          <ac:picMkLst>
            <pc:docMk/>
            <pc:sldMk cId="0" sldId="267"/>
            <ac:picMk id="12295" creationId="{41B68C77-138E-4BF7-A276-BD0C78A4219F}"/>
          </ac:picMkLst>
        </pc:picChg>
        <pc:picChg chg="add del">
          <ac:chgData name="NAGARAJAN NISHANTH ARJUN" userId="de418842-fd17-4c03-9535-bfdbad1a80fa" providerId="ADAL" clId="{3C44CACA-E49A-448E-A48D-5D6AD057D6D3}" dt="2023-08-07T05:44:57.732" v="703" actId="26606"/>
          <ac:picMkLst>
            <pc:docMk/>
            <pc:sldMk cId="0" sldId="267"/>
            <ac:picMk id="12297" creationId="{7C268552-D473-46ED-B1B8-422042C4DEF1}"/>
          </ac:picMkLst>
        </pc:picChg>
        <pc:picChg chg="add del">
          <ac:chgData name="NAGARAJAN NISHANTH ARJUN" userId="de418842-fd17-4c03-9535-bfdbad1a80fa" providerId="ADAL" clId="{3C44CACA-E49A-448E-A48D-5D6AD057D6D3}" dt="2023-08-07T05:44:57.732" v="703" actId="26606"/>
          <ac:picMkLst>
            <pc:docMk/>
            <pc:sldMk cId="0" sldId="267"/>
            <ac:picMk id="12301" creationId="{B9238B3E-24AA-439A-B527-6C5DF6D72145}"/>
          </ac:picMkLst>
        </pc:picChg>
        <pc:picChg chg="add del">
          <ac:chgData name="NAGARAJAN NISHANTH ARJUN" userId="de418842-fd17-4c03-9535-bfdbad1a80fa" providerId="ADAL" clId="{3C44CACA-E49A-448E-A48D-5D6AD057D6D3}" dt="2023-08-07T05:44:57.732" v="703" actId="26606"/>
          <ac:picMkLst>
            <pc:docMk/>
            <pc:sldMk cId="0" sldId="267"/>
            <ac:picMk id="12303" creationId="{69F01145-BEA3-4CBF-AA21-10077B948CA8}"/>
          </ac:picMkLst>
        </pc:picChg>
        <pc:picChg chg="add">
          <ac:chgData name="NAGARAJAN NISHANTH ARJUN" userId="de418842-fd17-4c03-9535-bfdbad1a80fa" providerId="ADAL" clId="{3C44CACA-E49A-448E-A48D-5D6AD057D6D3}" dt="2023-08-07T05:44:57.732" v="703" actId="26606"/>
          <ac:picMkLst>
            <pc:docMk/>
            <pc:sldMk cId="0" sldId="267"/>
            <ac:picMk id="12318" creationId="{41B68C77-138E-4BF7-A276-BD0C78A4219F}"/>
          </ac:picMkLst>
        </pc:picChg>
        <pc:picChg chg="add">
          <ac:chgData name="NAGARAJAN NISHANTH ARJUN" userId="de418842-fd17-4c03-9535-bfdbad1a80fa" providerId="ADAL" clId="{3C44CACA-E49A-448E-A48D-5D6AD057D6D3}" dt="2023-08-07T05:44:57.732" v="703" actId="26606"/>
          <ac:picMkLst>
            <pc:docMk/>
            <pc:sldMk cId="0" sldId="267"/>
            <ac:picMk id="12320" creationId="{7C268552-D473-46ED-B1B8-422042C4DEF1}"/>
          </ac:picMkLst>
        </pc:picChg>
        <pc:picChg chg="add">
          <ac:chgData name="NAGARAJAN NISHANTH ARJUN" userId="de418842-fd17-4c03-9535-bfdbad1a80fa" providerId="ADAL" clId="{3C44CACA-E49A-448E-A48D-5D6AD057D6D3}" dt="2023-08-07T05:44:57.732" v="703" actId="26606"/>
          <ac:picMkLst>
            <pc:docMk/>
            <pc:sldMk cId="0" sldId="267"/>
            <ac:picMk id="12324" creationId="{B9238B3E-24AA-439A-B527-6C5DF6D72145}"/>
          </ac:picMkLst>
        </pc:picChg>
        <pc:picChg chg="add">
          <ac:chgData name="NAGARAJAN NISHANTH ARJUN" userId="de418842-fd17-4c03-9535-bfdbad1a80fa" providerId="ADAL" clId="{3C44CACA-E49A-448E-A48D-5D6AD057D6D3}" dt="2023-08-07T05:44:57.732" v="703" actId="26606"/>
          <ac:picMkLst>
            <pc:docMk/>
            <pc:sldMk cId="0" sldId="267"/>
            <ac:picMk id="12326" creationId="{69F01145-BEA3-4CBF-AA21-10077B948CA8}"/>
          </ac:picMkLst>
        </pc:picChg>
      </pc:sldChg>
      <pc:sldChg chg="addSp delSp modSp mod setBg setClrOvrMap">
        <pc:chgData name="NAGARAJAN NISHANTH ARJUN" userId="de418842-fd17-4c03-9535-bfdbad1a80fa" providerId="ADAL" clId="{3C44CACA-E49A-448E-A48D-5D6AD057D6D3}" dt="2023-08-07T02:22:22.028" v="616" actId="20577"/>
        <pc:sldMkLst>
          <pc:docMk/>
          <pc:sldMk cId="0" sldId="268"/>
        </pc:sldMkLst>
        <pc:spChg chg="mod">
          <ac:chgData name="NAGARAJAN NISHANTH ARJUN" userId="de418842-fd17-4c03-9535-bfdbad1a80fa" providerId="ADAL" clId="{3C44CACA-E49A-448E-A48D-5D6AD057D6D3}" dt="2023-08-07T02:20:21.406" v="558" actId="26606"/>
          <ac:spMkLst>
            <pc:docMk/>
            <pc:sldMk cId="0" sldId="268"/>
            <ac:spMk id="13314" creationId="{00000000-0000-0000-0000-000000000000}"/>
          </ac:spMkLst>
        </pc:spChg>
        <pc:spChg chg="mod">
          <ac:chgData name="NAGARAJAN NISHANTH ARJUN" userId="de418842-fd17-4c03-9535-bfdbad1a80fa" providerId="ADAL" clId="{3C44CACA-E49A-448E-A48D-5D6AD057D6D3}" dt="2023-08-07T02:22:22.028" v="616" actId="20577"/>
          <ac:spMkLst>
            <pc:docMk/>
            <pc:sldMk cId="0" sldId="268"/>
            <ac:spMk id="13315" creationId="{00000000-0000-0000-0000-000000000000}"/>
          </ac:spMkLst>
        </pc:spChg>
        <pc:spChg chg="add del">
          <ac:chgData name="NAGARAJAN NISHANTH ARJUN" userId="de418842-fd17-4c03-9535-bfdbad1a80fa" providerId="ADAL" clId="{3C44CACA-E49A-448E-A48D-5D6AD057D6D3}" dt="2023-08-07T02:20:21.406" v="558" actId="26606"/>
          <ac:spMkLst>
            <pc:docMk/>
            <pc:sldMk cId="0" sldId="268"/>
            <ac:spMk id="13324" creationId="{4AC0CD9D-7610-4620-93B4-798CCD9AB581}"/>
          </ac:spMkLst>
        </pc:spChg>
        <pc:spChg chg="add del">
          <ac:chgData name="NAGARAJAN NISHANTH ARJUN" userId="de418842-fd17-4c03-9535-bfdbad1a80fa" providerId="ADAL" clId="{3C44CACA-E49A-448E-A48D-5D6AD057D6D3}" dt="2023-08-07T02:20:21.406" v="558" actId="26606"/>
          <ac:spMkLst>
            <pc:docMk/>
            <pc:sldMk cId="0" sldId="268"/>
            <ac:spMk id="13330" creationId="{DE4D62F9-188E-4530-84C2-24BDEE4BEB82}"/>
          </ac:spMkLst>
        </pc:spChg>
        <pc:spChg chg="add del">
          <ac:chgData name="NAGARAJAN NISHANTH ARJUN" userId="de418842-fd17-4c03-9535-bfdbad1a80fa" providerId="ADAL" clId="{3C44CACA-E49A-448E-A48D-5D6AD057D6D3}" dt="2023-08-07T02:20:21.406" v="558" actId="26606"/>
          <ac:spMkLst>
            <pc:docMk/>
            <pc:sldMk cId="0" sldId="268"/>
            <ac:spMk id="13332" creationId="{B4AAD3FD-83A5-4B89-9F8F-01B8870865BE}"/>
          </ac:spMkLst>
        </pc:spChg>
        <pc:spChg chg="add del">
          <ac:chgData name="NAGARAJAN NISHANTH ARJUN" userId="de418842-fd17-4c03-9535-bfdbad1a80fa" providerId="ADAL" clId="{3C44CACA-E49A-448E-A48D-5D6AD057D6D3}" dt="2023-08-07T02:20:21.406" v="558" actId="26606"/>
          <ac:spMkLst>
            <pc:docMk/>
            <pc:sldMk cId="0" sldId="268"/>
            <ac:spMk id="13334" creationId="{61752F1D-FC0F-4103-9584-630E643CCDA6}"/>
          </ac:spMkLst>
        </pc:spChg>
        <pc:spChg chg="add del">
          <ac:chgData name="NAGARAJAN NISHANTH ARJUN" userId="de418842-fd17-4c03-9535-bfdbad1a80fa" providerId="ADAL" clId="{3C44CACA-E49A-448E-A48D-5D6AD057D6D3}" dt="2023-08-07T02:20:21.406" v="558" actId="26606"/>
          <ac:spMkLst>
            <pc:docMk/>
            <pc:sldMk cId="0" sldId="268"/>
            <ac:spMk id="13336" creationId="{70151CB7-E7DE-4917-B831-01DF9CE01306}"/>
          </ac:spMkLst>
        </pc:spChg>
        <pc:spChg chg="add del">
          <ac:chgData name="NAGARAJAN NISHANTH ARJUN" userId="de418842-fd17-4c03-9535-bfdbad1a80fa" providerId="ADAL" clId="{3C44CACA-E49A-448E-A48D-5D6AD057D6D3}" dt="2023-08-07T02:20:21.406" v="558" actId="26606"/>
          <ac:spMkLst>
            <pc:docMk/>
            <pc:sldMk cId="0" sldId="268"/>
            <ac:spMk id="13338" creationId="{A92A1116-1C84-41DF-B803-1F7B0883EC82}"/>
          </ac:spMkLst>
        </pc:spChg>
        <pc:spChg chg="add del">
          <ac:chgData name="NAGARAJAN NISHANTH ARJUN" userId="de418842-fd17-4c03-9535-bfdbad1a80fa" providerId="ADAL" clId="{3C44CACA-E49A-448E-A48D-5D6AD057D6D3}" dt="2023-08-07T02:20:10.354" v="556" actId="26606"/>
          <ac:spMkLst>
            <pc:docMk/>
            <pc:sldMk cId="0" sldId="268"/>
            <ac:spMk id="13347" creationId="{4AC0CD9D-7610-4620-93B4-798CCD9AB581}"/>
          </ac:spMkLst>
        </pc:spChg>
        <pc:spChg chg="add del">
          <ac:chgData name="NAGARAJAN NISHANTH ARJUN" userId="de418842-fd17-4c03-9535-bfdbad1a80fa" providerId="ADAL" clId="{3C44CACA-E49A-448E-A48D-5D6AD057D6D3}" dt="2023-08-07T02:20:10.354" v="556" actId="26606"/>
          <ac:spMkLst>
            <pc:docMk/>
            <pc:sldMk cId="0" sldId="268"/>
            <ac:spMk id="13353" creationId="{DE4D62F9-188E-4530-84C2-24BDEE4BEB82}"/>
          </ac:spMkLst>
        </pc:spChg>
        <pc:spChg chg="add del">
          <ac:chgData name="NAGARAJAN NISHANTH ARJUN" userId="de418842-fd17-4c03-9535-bfdbad1a80fa" providerId="ADAL" clId="{3C44CACA-E49A-448E-A48D-5D6AD057D6D3}" dt="2023-08-07T02:20:10.354" v="556" actId="26606"/>
          <ac:spMkLst>
            <pc:docMk/>
            <pc:sldMk cId="0" sldId="268"/>
            <ac:spMk id="13355" creationId="{B4AAD3FD-83A5-4B89-9F8F-01B8870865BE}"/>
          </ac:spMkLst>
        </pc:spChg>
        <pc:spChg chg="add del">
          <ac:chgData name="NAGARAJAN NISHANTH ARJUN" userId="de418842-fd17-4c03-9535-bfdbad1a80fa" providerId="ADAL" clId="{3C44CACA-E49A-448E-A48D-5D6AD057D6D3}" dt="2023-08-07T02:20:10.354" v="556" actId="26606"/>
          <ac:spMkLst>
            <pc:docMk/>
            <pc:sldMk cId="0" sldId="268"/>
            <ac:spMk id="13357" creationId="{61752F1D-FC0F-4103-9584-630E643CCDA6}"/>
          </ac:spMkLst>
        </pc:spChg>
        <pc:spChg chg="add del">
          <ac:chgData name="NAGARAJAN NISHANTH ARJUN" userId="de418842-fd17-4c03-9535-bfdbad1a80fa" providerId="ADAL" clId="{3C44CACA-E49A-448E-A48D-5D6AD057D6D3}" dt="2023-08-07T02:20:10.354" v="556" actId="26606"/>
          <ac:spMkLst>
            <pc:docMk/>
            <pc:sldMk cId="0" sldId="268"/>
            <ac:spMk id="13359" creationId="{70151CB7-E7DE-4917-B831-01DF9CE01306}"/>
          </ac:spMkLst>
        </pc:spChg>
        <pc:spChg chg="add del">
          <ac:chgData name="NAGARAJAN NISHANTH ARJUN" userId="de418842-fd17-4c03-9535-bfdbad1a80fa" providerId="ADAL" clId="{3C44CACA-E49A-448E-A48D-5D6AD057D6D3}" dt="2023-08-07T02:20:10.354" v="556" actId="26606"/>
          <ac:spMkLst>
            <pc:docMk/>
            <pc:sldMk cId="0" sldId="268"/>
            <ac:spMk id="13361" creationId="{A92A1116-1C84-41DF-B803-1F7B0883EC82}"/>
          </ac:spMkLst>
        </pc:spChg>
        <pc:spChg chg="add del">
          <ac:chgData name="NAGARAJAN NISHANTH ARJUN" userId="de418842-fd17-4c03-9535-bfdbad1a80fa" providerId="ADAL" clId="{3C44CACA-E49A-448E-A48D-5D6AD057D6D3}" dt="2023-08-07T02:20:21.406" v="558" actId="26606"/>
          <ac:spMkLst>
            <pc:docMk/>
            <pc:sldMk cId="0" sldId="268"/>
            <ac:spMk id="13365" creationId="{4AC0CD9D-7610-4620-93B4-798CCD9AB581}"/>
          </ac:spMkLst>
        </pc:spChg>
        <pc:spChg chg="add del">
          <ac:chgData name="NAGARAJAN NISHANTH ARJUN" userId="de418842-fd17-4c03-9535-bfdbad1a80fa" providerId="ADAL" clId="{3C44CACA-E49A-448E-A48D-5D6AD057D6D3}" dt="2023-08-07T02:20:21.406" v="558" actId="26606"/>
          <ac:spMkLst>
            <pc:docMk/>
            <pc:sldMk cId="0" sldId="268"/>
            <ac:spMk id="13368" creationId="{DE4D62F9-188E-4530-84C2-24BDEE4BEB82}"/>
          </ac:spMkLst>
        </pc:spChg>
        <pc:spChg chg="add del">
          <ac:chgData name="NAGARAJAN NISHANTH ARJUN" userId="de418842-fd17-4c03-9535-bfdbad1a80fa" providerId="ADAL" clId="{3C44CACA-E49A-448E-A48D-5D6AD057D6D3}" dt="2023-08-07T02:20:21.406" v="558" actId="26606"/>
          <ac:spMkLst>
            <pc:docMk/>
            <pc:sldMk cId="0" sldId="268"/>
            <ac:spMk id="13369" creationId="{49076D5E-68ED-4CD1-A04F-E7934EBFAAD9}"/>
          </ac:spMkLst>
        </pc:spChg>
        <pc:spChg chg="add del">
          <ac:chgData name="NAGARAJAN NISHANTH ARJUN" userId="de418842-fd17-4c03-9535-bfdbad1a80fa" providerId="ADAL" clId="{3C44CACA-E49A-448E-A48D-5D6AD057D6D3}" dt="2023-08-07T02:20:21.406" v="558" actId="26606"/>
          <ac:spMkLst>
            <pc:docMk/>
            <pc:sldMk cId="0" sldId="268"/>
            <ac:spMk id="13370" creationId="{21BE0A6B-EBF8-4301-B1AE-F6A1C4003E2A}"/>
          </ac:spMkLst>
        </pc:spChg>
        <pc:spChg chg="add del">
          <ac:chgData name="NAGARAJAN NISHANTH ARJUN" userId="de418842-fd17-4c03-9535-bfdbad1a80fa" providerId="ADAL" clId="{3C44CACA-E49A-448E-A48D-5D6AD057D6D3}" dt="2023-08-07T02:20:21.406" v="558" actId="26606"/>
          <ac:spMkLst>
            <pc:docMk/>
            <pc:sldMk cId="0" sldId="268"/>
            <ac:spMk id="13371" creationId="{03C06118-B3FE-4B51-80A1-B82C2E9FF970}"/>
          </ac:spMkLst>
        </pc:spChg>
        <pc:spChg chg="add del">
          <ac:chgData name="NAGARAJAN NISHANTH ARJUN" userId="de418842-fd17-4c03-9535-bfdbad1a80fa" providerId="ADAL" clId="{3C44CACA-E49A-448E-A48D-5D6AD057D6D3}" dt="2023-08-07T02:20:21.406" v="558" actId="26606"/>
          <ac:spMkLst>
            <pc:docMk/>
            <pc:sldMk cId="0" sldId="268"/>
            <ac:spMk id="13372" creationId="{172BE3F8-96D6-4535-9AE4-694DC4F5B13F}"/>
          </ac:spMkLst>
        </pc:spChg>
        <pc:graphicFrameChg chg="add mod modGraphic">
          <ac:chgData name="NAGARAJAN NISHANTH ARJUN" userId="de418842-fd17-4c03-9535-bfdbad1a80fa" providerId="ADAL" clId="{3C44CACA-E49A-448E-A48D-5D6AD057D6D3}" dt="2023-08-07T02:20:21.406" v="558" actId="26606"/>
          <ac:graphicFrameMkLst>
            <pc:docMk/>
            <pc:sldMk cId="0" sldId="268"/>
            <ac:graphicFrameMk id="6" creationId="{00000000-0000-0000-0000-000000000000}"/>
          </ac:graphicFrameMkLst>
        </pc:graphicFrameChg>
        <pc:picChg chg="add del">
          <ac:chgData name="NAGARAJAN NISHANTH ARJUN" userId="de418842-fd17-4c03-9535-bfdbad1a80fa" providerId="ADAL" clId="{3C44CACA-E49A-448E-A48D-5D6AD057D6D3}" dt="2023-08-07T02:20:21.406" v="558" actId="26606"/>
          <ac:picMkLst>
            <pc:docMk/>
            <pc:sldMk cId="0" sldId="268"/>
            <ac:picMk id="13320" creationId="{41B68C77-138E-4BF7-A276-BD0C78A4219F}"/>
          </ac:picMkLst>
        </pc:picChg>
        <pc:picChg chg="add del">
          <ac:chgData name="NAGARAJAN NISHANTH ARJUN" userId="de418842-fd17-4c03-9535-bfdbad1a80fa" providerId="ADAL" clId="{3C44CACA-E49A-448E-A48D-5D6AD057D6D3}" dt="2023-08-07T02:20:21.406" v="558" actId="26606"/>
          <ac:picMkLst>
            <pc:docMk/>
            <pc:sldMk cId="0" sldId="268"/>
            <ac:picMk id="13322" creationId="{7C268552-D473-46ED-B1B8-422042C4DEF1}"/>
          </ac:picMkLst>
        </pc:picChg>
        <pc:picChg chg="add del">
          <ac:chgData name="NAGARAJAN NISHANTH ARJUN" userId="de418842-fd17-4c03-9535-bfdbad1a80fa" providerId="ADAL" clId="{3C44CACA-E49A-448E-A48D-5D6AD057D6D3}" dt="2023-08-07T02:20:21.406" v="558" actId="26606"/>
          <ac:picMkLst>
            <pc:docMk/>
            <pc:sldMk cId="0" sldId="268"/>
            <ac:picMk id="13326" creationId="{B9238B3E-24AA-439A-B527-6C5DF6D72145}"/>
          </ac:picMkLst>
        </pc:picChg>
        <pc:picChg chg="add del">
          <ac:chgData name="NAGARAJAN NISHANTH ARJUN" userId="de418842-fd17-4c03-9535-bfdbad1a80fa" providerId="ADAL" clId="{3C44CACA-E49A-448E-A48D-5D6AD057D6D3}" dt="2023-08-07T02:20:21.406" v="558" actId="26606"/>
          <ac:picMkLst>
            <pc:docMk/>
            <pc:sldMk cId="0" sldId="268"/>
            <ac:picMk id="13328" creationId="{69F01145-BEA3-4CBF-AA21-10077B948CA8}"/>
          </ac:picMkLst>
        </pc:picChg>
        <pc:picChg chg="add del">
          <ac:chgData name="NAGARAJAN NISHANTH ARJUN" userId="de418842-fd17-4c03-9535-bfdbad1a80fa" providerId="ADAL" clId="{3C44CACA-E49A-448E-A48D-5D6AD057D6D3}" dt="2023-08-07T02:20:10.354" v="556" actId="26606"/>
          <ac:picMkLst>
            <pc:docMk/>
            <pc:sldMk cId="0" sldId="268"/>
            <ac:picMk id="13343" creationId="{41B68C77-138E-4BF7-A276-BD0C78A4219F}"/>
          </ac:picMkLst>
        </pc:picChg>
        <pc:picChg chg="add del">
          <ac:chgData name="NAGARAJAN NISHANTH ARJUN" userId="de418842-fd17-4c03-9535-bfdbad1a80fa" providerId="ADAL" clId="{3C44CACA-E49A-448E-A48D-5D6AD057D6D3}" dt="2023-08-07T02:20:10.354" v="556" actId="26606"/>
          <ac:picMkLst>
            <pc:docMk/>
            <pc:sldMk cId="0" sldId="268"/>
            <ac:picMk id="13345" creationId="{7C268552-D473-46ED-B1B8-422042C4DEF1}"/>
          </ac:picMkLst>
        </pc:picChg>
        <pc:picChg chg="add del">
          <ac:chgData name="NAGARAJAN NISHANTH ARJUN" userId="de418842-fd17-4c03-9535-bfdbad1a80fa" providerId="ADAL" clId="{3C44CACA-E49A-448E-A48D-5D6AD057D6D3}" dt="2023-08-07T02:20:10.354" v="556" actId="26606"/>
          <ac:picMkLst>
            <pc:docMk/>
            <pc:sldMk cId="0" sldId="268"/>
            <ac:picMk id="13349" creationId="{B9238B3E-24AA-439A-B527-6C5DF6D72145}"/>
          </ac:picMkLst>
        </pc:picChg>
        <pc:picChg chg="add del">
          <ac:chgData name="NAGARAJAN NISHANTH ARJUN" userId="de418842-fd17-4c03-9535-bfdbad1a80fa" providerId="ADAL" clId="{3C44CACA-E49A-448E-A48D-5D6AD057D6D3}" dt="2023-08-07T02:20:10.354" v="556" actId="26606"/>
          <ac:picMkLst>
            <pc:docMk/>
            <pc:sldMk cId="0" sldId="268"/>
            <ac:picMk id="13351" creationId="{69F01145-BEA3-4CBF-AA21-10077B948CA8}"/>
          </ac:picMkLst>
        </pc:picChg>
        <pc:picChg chg="add del">
          <ac:chgData name="NAGARAJAN NISHANTH ARJUN" userId="de418842-fd17-4c03-9535-bfdbad1a80fa" providerId="ADAL" clId="{3C44CACA-E49A-448E-A48D-5D6AD057D6D3}" dt="2023-08-07T02:20:21.406" v="558" actId="26606"/>
          <ac:picMkLst>
            <pc:docMk/>
            <pc:sldMk cId="0" sldId="268"/>
            <ac:picMk id="13363" creationId="{41B68C77-138E-4BF7-A276-BD0C78A4219F}"/>
          </ac:picMkLst>
        </pc:picChg>
        <pc:picChg chg="add del">
          <ac:chgData name="NAGARAJAN NISHANTH ARJUN" userId="de418842-fd17-4c03-9535-bfdbad1a80fa" providerId="ADAL" clId="{3C44CACA-E49A-448E-A48D-5D6AD057D6D3}" dt="2023-08-07T02:20:21.406" v="558" actId="26606"/>
          <ac:picMkLst>
            <pc:docMk/>
            <pc:sldMk cId="0" sldId="268"/>
            <ac:picMk id="13364" creationId="{7C268552-D473-46ED-B1B8-422042C4DEF1}"/>
          </ac:picMkLst>
        </pc:picChg>
        <pc:picChg chg="add del">
          <ac:chgData name="NAGARAJAN NISHANTH ARJUN" userId="de418842-fd17-4c03-9535-bfdbad1a80fa" providerId="ADAL" clId="{3C44CACA-E49A-448E-A48D-5D6AD057D6D3}" dt="2023-08-07T02:20:21.406" v="558" actId="26606"/>
          <ac:picMkLst>
            <pc:docMk/>
            <pc:sldMk cId="0" sldId="268"/>
            <ac:picMk id="13366" creationId="{B9238B3E-24AA-439A-B527-6C5DF6D72145}"/>
          </ac:picMkLst>
        </pc:picChg>
        <pc:picChg chg="add del">
          <ac:chgData name="NAGARAJAN NISHANTH ARJUN" userId="de418842-fd17-4c03-9535-bfdbad1a80fa" providerId="ADAL" clId="{3C44CACA-E49A-448E-A48D-5D6AD057D6D3}" dt="2023-08-07T02:20:21.406" v="558" actId="26606"/>
          <ac:picMkLst>
            <pc:docMk/>
            <pc:sldMk cId="0" sldId="268"/>
            <ac:picMk id="13367" creationId="{69F01145-BEA3-4CBF-AA21-10077B948CA8}"/>
          </ac:picMkLst>
        </pc:picChg>
      </pc:sldChg>
      <pc:sldChg chg="addSp delSp modSp mod setBg setClrOvrMap">
        <pc:chgData name="NAGARAJAN NISHANTH ARJUN" userId="de418842-fd17-4c03-9535-bfdbad1a80fa" providerId="ADAL" clId="{3C44CACA-E49A-448E-A48D-5D6AD057D6D3}" dt="2023-08-07T02:20:22.531" v="559" actId="26606"/>
        <pc:sldMkLst>
          <pc:docMk/>
          <pc:sldMk cId="0" sldId="269"/>
        </pc:sldMkLst>
        <pc:spChg chg="mod">
          <ac:chgData name="NAGARAJAN NISHANTH ARJUN" userId="de418842-fd17-4c03-9535-bfdbad1a80fa" providerId="ADAL" clId="{3C44CACA-E49A-448E-A48D-5D6AD057D6D3}" dt="2023-08-07T02:20:22.531" v="559" actId="26606"/>
          <ac:spMkLst>
            <pc:docMk/>
            <pc:sldMk cId="0" sldId="269"/>
            <ac:spMk id="14338" creationId="{00000000-0000-0000-0000-000000000000}"/>
          </ac:spMkLst>
        </pc:spChg>
        <pc:spChg chg="mod">
          <ac:chgData name="NAGARAJAN NISHANTH ARJUN" userId="de418842-fd17-4c03-9535-bfdbad1a80fa" providerId="ADAL" clId="{3C44CACA-E49A-448E-A48D-5D6AD057D6D3}" dt="2023-08-07T02:20:22.531" v="559" actId="26606"/>
          <ac:spMkLst>
            <pc:docMk/>
            <pc:sldMk cId="0" sldId="269"/>
            <ac:spMk id="14339" creationId="{00000000-0000-0000-0000-000000000000}"/>
          </ac:spMkLst>
        </pc:spChg>
        <pc:spChg chg="add del">
          <ac:chgData name="NAGARAJAN NISHANTH ARJUN" userId="de418842-fd17-4c03-9535-bfdbad1a80fa" providerId="ADAL" clId="{3C44CACA-E49A-448E-A48D-5D6AD057D6D3}" dt="2023-08-07T02:20:22.531" v="559" actId="26606"/>
          <ac:spMkLst>
            <pc:docMk/>
            <pc:sldMk cId="0" sldId="269"/>
            <ac:spMk id="14348" creationId="{4AC0CD9D-7610-4620-93B4-798CCD9AB581}"/>
          </ac:spMkLst>
        </pc:spChg>
        <pc:spChg chg="add del">
          <ac:chgData name="NAGARAJAN NISHANTH ARJUN" userId="de418842-fd17-4c03-9535-bfdbad1a80fa" providerId="ADAL" clId="{3C44CACA-E49A-448E-A48D-5D6AD057D6D3}" dt="2023-08-07T02:20:22.531" v="559" actId="26606"/>
          <ac:spMkLst>
            <pc:docMk/>
            <pc:sldMk cId="0" sldId="269"/>
            <ac:spMk id="14354" creationId="{DE4D62F9-188E-4530-84C2-24BDEE4BEB82}"/>
          </ac:spMkLst>
        </pc:spChg>
        <pc:spChg chg="add del">
          <ac:chgData name="NAGARAJAN NISHANTH ARJUN" userId="de418842-fd17-4c03-9535-bfdbad1a80fa" providerId="ADAL" clId="{3C44CACA-E49A-448E-A48D-5D6AD057D6D3}" dt="2023-08-07T02:20:22.531" v="559" actId="26606"/>
          <ac:spMkLst>
            <pc:docMk/>
            <pc:sldMk cId="0" sldId="269"/>
            <ac:spMk id="14356" creationId="{B4AAD3FD-83A5-4B89-9F8F-01B8870865BE}"/>
          </ac:spMkLst>
        </pc:spChg>
        <pc:spChg chg="add del">
          <ac:chgData name="NAGARAJAN NISHANTH ARJUN" userId="de418842-fd17-4c03-9535-bfdbad1a80fa" providerId="ADAL" clId="{3C44CACA-E49A-448E-A48D-5D6AD057D6D3}" dt="2023-08-07T02:20:22.531" v="559" actId="26606"/>
          <ac:spMkLst>
            <pc:docMk/>
            <pc:sldMk cId="0" sldId="269"/>
            <ac:spMk id="14358" creationId="{61752F1D-FC0F-4103-9584-630E643CCDA6}"/>
          </ac:spMkLst>
        </pc:spChg>
        <pc:spChg chg="add del">
          <ac:chgData name="NAGARAJAN NISHANTH ARJUN" userId="de418842-fd17-4c03-9535-bfdbad1a80fa" providerId="ADAL" clId="{3C44CACA-E49A-448E-A48D-5D6AD057D6D3}" dt="2023-08-07T02:20:22.531" v="559" actId="26606"/>
          <ac:spMkLst>
            <pc:docMk/>
            <pc:sldMk cId="0" sldId="269"/>
            <ac:spMk id="14360" creationId="{70151CB7-E7DE-4917-B831-01DF9CE01306}"/>
          </ac:spMkLst>
        </pc:spChg>
        <pc:spChg chg="add del">
          <ac:chgData name="NAGARAJAN NISHANTH ARJUN" userId="de418842-fd17-4c03-9535-bfdbad1a80fa" providerId="ADAL" clId="{3C44CACA-E49A-448E-A48D-5D6AD057D6D3}" dt="2023-08-07T02:20:22.531" v="559" actId="26606"/>
          <ac:spMkLst>
            <pc:docMk/>
            <pc:sldMk cId="0" sldId="269"/>
            <ac:spMk id="14362" creationId="{A92A1116-1C84-41DF-B803-1F7B0883EC82}"/>
          </ac:spMkLst>
        </pc:spChg>
        <pc:graphicFrameChg chg="add mod">
          <ac:chgData name="NAGARAJAN NISHANTH ARJUN" userId="de418842-fd17-4c03-9535-bfdbad1a80fa" providerId="ADAL" clId="{3C44CACA-E49A-448E-A48D-5D6AD057D6D3}" dt="2023-08-07T02:20:22.531" v="559" actId="26606"/>
          <ac:graphicFrameMkLst>
            <pc:docMk/>
            <pc:sldMk cId="0" sldId="269"/>
            <ac:graphicFrameMk id="6" creationId="{00000000-0000-0000-0000-000000000000}"/>
          </ac:graphicFrameMkLst>
        </pc:graphicFrameChg>
        <pc:picChg chg="add del">
          <ac:chgData name="NAGARAJAN NISHANTH ARJUN" userId="de418842-fd17-4c03-9535-bfdbad1a80fa" providerId="ADAL" clId="{3C44CACA-E49A-448E-A48D-5D6AD057D6D3}" dt="2023-08-07T02:20:22.531" v="559" actId="26606"/>
          <ac:picMkLst>
            <pc:docMk/>
            <pc:sldMk cId="0" sldId="269"/>
            <ac:picMk id="14344" creationId="{41B68C77-138E-4BF7-A276-BD0C78A4219F}"/>
          </ac:picMkLst>
        </pc:picChg>
        <pc:picChg chg="add del">
          <ac:chgData name="NAGARAJAN NISHANTH ARJUN" userId="de418842-fd17-4c03-9535-bfdbad1a80fa" providerId="ADAL" clId="{3C44CACA-E49A-448E-A48D-5D6AD057D6D3}" dt="2023-08-07T02:20:22.531" v="559" actId="26606"/>
          <ac:picMkLst>
            <pc:docMk/>
            <pc:sldMk cId="0" sldId="269"/>
            <ac:picMk id="14346" creationId="{7C268552-D473-46ED-B1B8-422042C4DEF1}"/>
          </ac:picMkLst>
        </pc:picChg>
        <pc:picChg chg="add del">
          <ac:chgData name="NAGARAJAN NISHANTH ARJUN" userId="de418842-fd17-4c03-9535-bfdbad1a80fa" providerId="ADAL" clId="{3C44CACA-E49A-448E-A48D-5D6AD057D6D3}" dt="2023-08-07T02:20:22.531" v="559" actId="26606"/>
          <ac:picMkLst>
            <pc:docMk/>
            <pc:sldMk cId="0" sldId="269"/>
            <ac:picMk id="14350" creationId="{B9238B3E-24AA-439A-B527-6C5DF6D72145}"/>
          </ac:picMkLst>
        </pc:picChg>
        <pc:picChg chg="add del">
          <ac:chgData name="NAGARAJAN NISHANTH ARJUN" userId="de418842-fd17-4c03-9535-bfdbad1a80fa" providerId="ADAL" clId="{3C44CACA-E49A-448E-A48D-5D6AD057D6D3}" dt="2023-08-07T02:20:22.531" v="559" actId="26606"/>
          <ac:picMkLst>
            <pc:docMk/>
            <pc:sldMk cId="0" sldId="269"/>
            <ac:picMk id="14352" creationId="{69F01145-BEA3-4CBF-AA21-10077B948CA8}"/>
          </ac:picMkLst>
        </pc:picChg>
      </pc:sldChg>
      <pc:sldChg chg="modSp mod">
        <pc:chgData name="NAGARAJAN NISHANTH ARJUN" userId="de418842-fd17-4c03-9535-bfdbad1a80fa" providerId="ADAL" clId="{3C44CACA-E49A-448E-A48D-5D6AD057D6D3}" dt="2023-08-07T02:24:53.509" v="696" actId="20577"/>
        <pc:sldMkLst>
          <pc:docMk/>
          <pc:sldMk cId="3535391029" sldId="272"/>
        </pc:sldMkLst>
        <pc:graphicFrameChg chg="mod modGraphic">
          <ac:chgData name="NAGARAJAN NISHANTH ARJUN" userId="de418842-fd17-4c03-9535-bfdbad1a80fa" providerId="ADAL" clId="{3C44CACA-E49A-448E-A48D-5D6AD057D6D3}" dt="2023-08-07T02:24:53.509" v="696" actId="20577"/>
          <ac:graphicFrameMkLst>
            <pc:docMk/>
            <pc:sldMk cId="3535391029" sldId="272"/>
            <ac:graphicFrameMk id="6" creationId="{00000000-0000-0000-0000-000000000000}"/>
          </ac:graphicFrameMkLst>
        </pc:graphicFrameChg>
      </pc:sldChg>
      <pc:sldChg chg="modSp mod">
        <pc:chgData name="NAGARAJAN NISHANTH ARJUN" userId="de418842-fd17-4c03-9535-bfdbad1a80fa" providerId="ADAL" clId="{3C44CACA-E49A-448E-A48D-5D6AD057D6D3}" dt="2023-08-07T07:02:41.172" v="767" actId="2164"/>
        <pc:sldMkLst>
          <pc:docMk/>
          <pc:sldMk cId="3895615548" sldId="273"/>
        </pc:sldMkLst>
        <pc:graphicFrameChg chg="mod modGraphic">
          <ac:chgData name="NAGARAJAN NISHANTH ARJUN" userId="de418842-fd17-4c03-9535-bfdbad1a80fa" providerId="ADAL" clId="{3C44CACA-E49A-448E-A48D-5D6AD057D6D3}" dt="2023-08-07T02:25:29.258" v="697" actId="2711"/>
          <ac:graphicFrameMkLst>
            <pc:docMk/>
            <pc:sldMk cId="3895615548" sldId="273"/>
            <ac:graphicFrameMk id="6" creationId="{00000000-0000-0000-0000-000000000000}"/>
          </ac:graphicFrameMkLst>
        </pc:graphicFrameChg>
        <pc:graphicFrameChg chg="modGraphic">
          <ac:chgData name="NAGARAJAN NISHANTH ARJUN" userId="de418842-fd17-4c03-9535-bfdbad1a80fa" providerId="ADAL" clId="{3C44CACA-E49A-448E-A48D-5D6AD057D6D3}" dt="2023-08-07T07:02:41.172" v="767" actId="2164"/>
          <ac:graphicFrameMkLst>
            <pc:docMk/>
            <pc:sldMk cId="3895615548" sldId="273"/>
            <ac:graphicFrameMk id="10" creationId="{83370466-086D-90B8-1C18-3FF230E6C47F}"/>
          </ac:graphicFrameMkLst>
        </pc:graphicFrameChg>
      </pc:sldChg>
      <pc:sldChg chg="addSp delSp modSp mod setBg">
        <pc:chgData name="NAGARAJAN NISHANTH ARJUN" userId="de418842-fd17-4c03-9535-bfdbad1a80fa" providerId="ADAL" clId="{3C44CACA-E49A-448E-A48D-5D6AD057D6D3}" dt="2023-08-07T02:07:10.154" v="506" actId="14100"/>
        <pc:sldMkLst>
          <pc:docMk/>
          <pc:sldMk cId="10502284" sldId="276"/>
        </pc:sldMkLst>
        <pc:spChg chg="mod">
          <ac:chgData name="NAGARAJAN NISHANTH ARJUN" userId="de418842-fd17-4c03-9535-bfdbad1a80fa" providerId="ADAL" clId="{3C44CACA-E49A-448E-A48D-5D6AD057D6D3}" dt="2023-08-07T02:06:49.160" v="498" actId="26606"/>
          <ac:spMkLst>
            <pc:docMk/>
            <pc:sldMk cId="10502284" sldId="276"/>
            <ac:spMk id="2" creationId="{F4433DAE-6E91-A852-AD75-ADFAF7FA7DF6}"/>
          </ac:spMkLst>
        </pc:spChg>
        <pc:spChg chg="mod">
          <ac:chgData name="NAGARAJAN NISHANTH ARJUN" userId="de418842-fd17-4c03-9535-bfdbad1a80fa" providerId="ADAL" clId="{3C44CACA-E49A-448E-A48D-5D6AD057D6D3}" dt="2023-08-07T02:07:10.154" v="506" actId="14100"/>
          <ac:spMkLst>
            <pc:docMk/>
            <pc:sldMk cId="10502284" sldId="276"/>
            <ac:spMk id="3" creationId="{F47DA7E1-9095-3039-2194-15ADE95906CB}"/>
          </ac:spMkLst>
        </pc:spChg>
        <pc:spChg chg="add del">
          <ac:chgData name="NAGARAJAN NISHANTH ARJUN" userId="de418842-fd17-4c03-9535-bfdbad1a80fa" providerId="ADAL" clId="{3C44CACA-E49A-448E-A48D-5D6AD057D6D3}" dt="2023-08-07T02:06:49.160" v="498" actId="26606"/>
          <ac:spMkLst>
            <pc:docMk/>
            <pc:sldMk cId="10502284" sldId="276"/>
            <ac:spMk id="13" creationId="{989BE678-777B-482A-A616-FEDC47B162E5}"/>
          </ac:spMkLst>
        </pc:spChg>
        <pc:spChg chg="add del">
          <ac:chgData name="NAGARAJAN NISHANTH ARJUN" userId="de418842-fd17-4c03-9535-bfdbad1a80fa" providerId="ADAL" clId="{3C44CACA-E49A-448E-A48D-5D6AD057D6D3}" dt="2023-08-07T02:06:49.160" v="498" actId="26606"/>
          <ac:spMkLst>
            <pc:docMk/>
            <pc:sldMk cId="10502284" sldId="276"/>
            <ac:spMk id="19" creationId="{D28BE0C3-2102-4820-B88B-A448B1840D14}"/>
          </ac:spMkLst>
        </pc:spChg>
        <pc:spChg chg="add">
          <ac:chgData name="NAGARAJAN NISHANTH ARJUN" userId="de418842-fd17-4c03-9535-bfdbad1a80fa" providerId="ADAL" clId="{3C44CACA-E49A-448E-A48D-5D6AD057D6D3}" dt="2023-08-07T02:06:49.160" v="498" actId="26606"/>
          <ac:spMkLst>
            <pc:docMk/>
            <pc:sldMk cId="10502284" sldId="276"/>
            <ac:spMk id="28" creationId="{989BE678-777B-482A-A616-FEDC47B162E5}"/>
          </ac:spMkLst>
        </pc:spChg>
        <pc:spChg chg="add">
          <ac:chgData name="NAGARAJAN NISHANTH ARJUN" userId="de418842-fd17-4c03-9535-bfdbad1a80fa" providerId="ADAL" clId="{3C44CACA-E49A-448E-A48D-5D6AD057D6D3}" dt="2023-08-07T02:06:49.160" v="498" actId="26606"/>
          <ac:spMkLst>
            <pc:docMk/>
            <pc:sldMk cId="10502284" sldId="276"/>
            <ac:spMk id="34" creationId="{D28BE0C3-2102-4820-B88B-A448B1840D14}"/>
          </ac:spMkLst>
        </pc:spChg>
        <pc:spChg chg="add">
          <ac:chgData name="NAGARAJAN NISHANTH ARJUN" userId="de418842-fd17-4c03-9535-bfdbad1a80fa" providerId="ADAL" clId="{3C44CACA-E49A-448E-A48D-5D6AD057D6D3}" dt="2023-08-07T02:06:49.160" v="498" actId="26606"/>
          <ac:spMkLst>
            <pc:docMk/>
            <pc:sldMk cId="10502284" sldId="276"/>
            <ac:spMk id="36" creationId="{C8A3C342-1D03-412F-8DD3-BF519E8E0AE9}"/>
          </ac:spMkLst>
        </pc:spChg>
        <pc:spChg chg="add">
          <ac:chgData name="NAGARAJAN NISHANTH ARJUN" userId="de418842-fd17-4c03-9535-bfdbad1a80fa" providerId="ADAL" clId="{3C44CACA-E49A-448E-A48D-5D6AD057D6D3}" dt="2023-08-07T02:06:49.160" v="498" actId="26606"/>
          <ac:spMkLst>
            <pc:docMk/>
            <pc:sldMk cId="10502284" sldId="276"/>
            <ac:spMk id="38" creationId="{81CC9B02-E087-4350-AEBD-2C3CF001AF01}"/>
          </ac:spMkLst>
        </pc:spChg>
        <pc:spChg chg="add">
          <ac:chgData name="NAGARAJAN NISHANTH ARJUN" userId="de418842-fd17-4c03-9535-bfdbad1a80fa" providerId="ADAL" clId="{3C44CACA-E49A-448E-A48D-5D6AD057D6D3}" dt="2023-08-07T02:06:49.160" v="498" actId="26606"/>
          <ac:spMkLst>
            <pc:docMk/>
            <pc:sldMk cId="10502284" sldId="276"/>
            <ac:spMk id="40" creationId="{D6F18ACE-6E82-4ADC-8A2F-A1771B309B16}"/>
          </ac:spMkLst>
        </pc:spChg>
        <pc:picChg chg="add mod">
          <ac:chgData name="NAGARAJAN NISHANTH ARJUN" userId="de418842-fd17-4c03-9535-bfdbad1a80fa" providerId="ADAL" clId="{3C44CACA-E49A-448E-A48D-5D6AD057D6D3}" dt="2023-08-07T02:06:49.160" v="498" actId="26606"/>
          <ac:picMkLst>
            <pc:docMk/>
            <pc:sldMk cId="10502284" sldId="276"/>
            <ac:picMk id="5" creationId="{6F92B2DA-5410-D3A6-F18D-975C308F8685}"/>
          </ac:picMkLst>
        </pc:picChg>
        <pc:picChg chg="add del">
          <ac:chgData name="NAGARAJAN NISHANTH ARJUN" userId="de418842-fd17-4c03-9535-bfdbad1a80fa" providerId="ADAL" clId="{3C44CACA-E49A-448E-A48D-5D6AD057D6D3}" dt="2023-08-07T02:06:49.160" v="498" actId="26606"/>
          <ac:picMkLst>
            <pc:docMk/>
            <pc:sldMk cId="10502284" sldId="276"/>
            <ac:picMk id="9" creationId="{DF19BAF3-7E20-4B9D-B544-BABAEEA1FA75}"/>
          </ac:picMkLst>
        </pc:picChg>
        <pc:picChg chg="add del">
          <ac:chgData name="NAGARAJAN NISHANTH ARJUN" userId="de418842-fd17-4c03-9535-bfdbad1a80fa" providerId="ADAL" clId="{3C44CACA-E49A-448E-A48D-5D6AD057D6D3}" dt="2023-08-07T02:06:49.160" v="498" actId="26606"/>
          <ac:picMkLst>
            <pc:docMk/>
            <pc:sldMk cId="10502284" sldId="276"/>
            <ac:picMk id="11" creationId="{950648F4-ABCD-4DF0-8641-76CFB2354721}"/>
          </ac:picMkLst>
        </pc:picChg>
        <pc:picChg chg="add del">
          <ac:chgData name="NAGARAJAN NISHANTH ARJUN" userId="de418842-fd17-4c03-9535-bfdbad1a80fa" providerId="ADAL" clId="{3C44CACA-E49A-448E-A48D-5D6AD057D6D3}" dt="2023-08-07T02:06:49.160" v="498" actId="26606"/>
          <ac:picMkLst>
            <pc:docMk/>
            <pc:sldMk cId="10502284" sldId="276"/>
            <ac:picMk id="15" creationId="{CF1EB4BD-9C7E-4AA3-9681-C7EB0DA6250B}"/>
          </ac:picMkLst>
        </pc:picChg>
        <pc:picChg chg="add del">
          <ac:chgData name="NAGARAJAN NISHANTH ARJUN" userId="de418842-fd17-4c03-9535-bfdbad1a80fa" providerId="ADAL" clId="{3C44CACA-E49A-448E-A48D-5D6AD057D6D3}" dt="2023-08-07T02:06:49.160" v="498" actId="26606"/>
          <ac:picMkLst>
            <pc:docMk/>
            <pc:sldMk cId="10502284" sldId="276"/>
            <ac:picMk id="17" creationId="{94AAE3AA-3759-4D28-B0EF-575F25A5146C}"/>
          </ac:picMkLst>
        </pc:picChg>
        <pc:picChg chg="add">
          <ac:chgData name="NAGARAJAN NISHANTH ARJUN" userId="de418842-fd17-4c03-9535-bfdbad1a80fa" providerId="ADAL" clId="{3C44CACA-E49A-448E-A48D-5D6AD057D6D3}" dt="2023-08-07T02:06:49.160" v="498" actId="26606"/>
          <ac:picMkLst>
            <pc:docMk/>
            <pc:sldMk cId="10502284" sldId="276"/>
            <ac:picMk id="24" creationId="{DF19BAF3-7E20-4B9D-B544-BABAEEA1FA75}"/>
          </ac:picMkLst>
        </pc:picChg>
        <pc:picChg chg="add">
          <ac:chgData name="NAGARAJAN NISHANTH ARJUN" userId="de418842-fd17-4c03-9535-bfdbad1a80fa" providerId="ADAL" clId="{3C44CACA-E49A-448E-A48D-5D6AD057D6D3}" dt="2023-08-07T02:06:49.160" v="498" actId="26606"/>
          <ac:picMkLst>
            <pc:docMk/>
            <pc:sldMk cId="10502284" sldId="276"/>
            <ac:picMk id="26" creationId="{950648F4-ABCD-4DF0-8641-76CFB2354721}"/>
          </ac:picMkLst>
        </pc:picChg>
        <pc:picChg chg="add">
          <ac:chgData name="NAGARAJAN NISHANTH ARJUN" userId="de418842-fd17-4c03-9535-bfdbad1a80fa" providerId="ADAL" clId="{3C44CACA-E49A-448E-A48D-5D6AD057D6D3}" dt="2023-08-07T02:06:49.160" v="498" actId="26606"/>
          <ac:picMkLst>
            <pc:docMk/>
            <pc:sldMk cId="10502284" sldId="276"/>
            <ac:picMk id="30" creationId="{CF1EB4BD-9C7E-4AA3-9681-C7EB0DA6250B}"/>
          </ac:picMkLst>
        </pc:picChg>
        <pc:picChg chg="add">
          <ac:chgData name="NAGARAJAN NISHANTH ARJUN" userId="de418842-fd17-4c03-9535-bfdbad1a80fa" providerId="ADAL" clId="{3C44CACA-E49A-448E-A48D-5D6AD057D6D3}" dt="2023-08-07T02:06:49.160" v="498" actId="26606"/>
          <ac:picMkLst>
            <pc:docMk/>
            <pc:sldMk cId="10502284" sldId="276"/>
            <ac:picMk id="32" creationId="{94AAE3AA-3759-4D28-B0EF-575F25A5146C}"/>
          </ac:picMkLst>
        </pc:picChg>
      </pc:sldChg>
      <pc:sldChg chg="addSp delSp modSp mod setBg setClrOvrMap">
        <pc:chgData name="NAGARAJAN NISHANTH ARJUN" userId="de418842-fd17-4c03-9535-bfdbad1a80fa" providerId="ADAL" clId="{3C44CACA-E49A-448E-A48D-5D6AD057D6D3}" dt="2023-08-07T02:10:08.124" v="549" actId="1076"/>
        <pc:sldMkLst>
          <pc:docMk/>
          <pc:sldMk cId="2199027173" sldId="277"/>
        </pc:sldMkLst>
        <pc:spChg chg="mod">
          <ac:chgData name="NAGARAJAN NISHANTH ARJUN" userId="de418842-fd17-4c03-9535-bfdbad1a80fa" providerId="ADAL" clId="{3C44CACA-E49A-448E-A48D-5D6AD057D6D3}" dt="2023-08-07T02:08:23.483" v="517" actId="26606"/>
          <ac:spMkLst>
            <pc:docMk/>
            <pc:sldMk cId="2199027173" sldId="277"/>
            <ac:spMk id="2" creationId="{F4433DAE-6E91-A852-AD75-ADFAF7FA7DF6}"/>
          </ac:spMkLst>
        </pc:spChg>
        <pc:spChg chg="del">
          <ac:chgData name="NAGARAJAN NISHANTH ARJUN" userId="de418842-fd17-4c03-9535-bfdbad1a80fa" providerId="ADAL" clId="{3C44CACA-E49A-448E-A48D-5D6AD057D6D3}" dt="2023-08-07T02:08:23.483" v="517" actId="26606"/>
          <ac:spMkLst>
            <pc:docMk/>
            <pc:sldMk cId="2199027173" sldId="277"/>
            <ac:spMk id="3" creationId="{F47DA7E1-9095-3039-2194-15ADE95906CB}"/>
          </ac:spMkLst>
        </pc:spChg>
        <pc:spChg chg="add">
          <ac:chgData name="NAGARAJAN NISHANTH ARJUN" userId="de418842-fd17-4c03-9535-bfdbad1a80fa" providerId="ADAL" clId="{3C44CACA-E49A-448E-A48D-5D6AD057D6D3}" dt="2023-08-07T02:08:23.483" v="517" actId="26606"/>
          <ac:spMkLst>
            <pc:docMk/>
            <pc:sldMk cId="2199027173" sldId="277"/>
            <ac:spMk id="13" creationId="{C393B4A7-6ABF-423D-A762-3CDB4897A833}"/>
          </ac:spMkLst>
        </pc:spChg>
        <pc:spChg chg="add">
          <ac:chgData name="NAGARAJAN NISHANTH ARJUN" userId="de418842-fd17-4c03-9535-bfdbad1a80fa" providerId="ADAL" clId="{3C44CACA-E49A-448E-A48D-5D6AD057D6D3}" dt="2023-08-07T02:08:23.483" v="517" actId="26606"/>
          <ac:spMkLst>
            <pc:docMk/>
            <pc:sldMk cId="2199027173" sldId="277"/>
            <ac:spMk id="19" creationId="{01AD250C-F2EA-449F-9B14-DF5BB674C500}"/>
          </ac:spMkLst>
        </pc:spChg>
        <pc:spChg chg="add">
          <ac:chgData name="NAGARAJAN NISHANTH ARJUN" userId="de418842-fd17-4c03-9535-bfdbad1a80fa" providerId="ADAL" clId="{3C44CACA-E49A-448E-A48D-5D6AD057D6D3}" dt="2023-08-07T02:08:23.483" v="517" actId="26606"/>
          <ac:spMkLst>
            <pc:docMk/>
            <pc:sldMk cId="2199027173" sldId="277"/>
            <ac:spMk id="21" creationId="{F747F1B4-B831-4277-8AB0-32767F7EB7BF}"/>
          </ac:spMkLst>
        </pc:spChg>
        <pc:spChg chg="add">
          <ac:chgData name="NAGARAJAN NISHANTH ARJUN" userId="de418842-fd17-4c03-9535-bfdbad1a80fa" providerId="ADAL" clId="{3C44CACA-E49A-448E-A48D-5D6AD057D6D3}" dt="2023-08-07T02:08:23.483" v="517" actId="26606"/>
          <ac:spMkLst>
            <pc:docMk/>
            <pc:sldMk cId="2199027173" sldId="277"/>
            <ac:spMk id="23" creationId="{D80CFA21-AB7C-4BEB-9BFF-05764FBBF3C6}"/>
          </ac:spMkLst>
        </pc:spChg>
        <pc:spChg chg="add">
          <ac:chgData name="NAGARAJAN NISHANTH ARJUN" userId="de418842-fd17-4c03-9535-bfdbad1a80fa" providerId="ADAL" clId="{3C44CACA-E49A-448E-A48D-5D6AD057D6D3}" dt="2023-08-07T02:08:23.483" v="517" actId="26606"/>
          <ac:spMkLst>
            <pc:docMk/>
            <pc:sldMk cId="2199027173" sldId="277"/>
            <ac:spMk id="25" creationId="{12F7E335-851A-4CAE-B09F-E657819D4600}"/>
          </ac:spMkLst>
        </pc:spChg>
        <pc:spChg chg="add">
          <ac:chgData name="NAGARAJAN NISHANTH ARJUN" userId="de418842-fd17-4c03-9535-bfdbad1a80fa" providerId="ADAL" clId="{3C44CACA-E49A-448E-A48D-5D6AD057D6D3}" dt="2023-08-07T02:08:23.483" v="517" actId="26606"/>
          <ac:spMkLst>
            <pc:docMk/>
            <pc:sldMk cId="2199027173" sldId="277"/>
            <ac:spMk id="27" creationId="{10B541F0-7F6E-402E-84D8-CF96EACA5FBC}"/>
          </ac:spMkLst>
        </pc:spChg>
        <pc:graphicFrameChg chg="add mod modGraphic">
          <ac:chgData name="NAGARAJAN NISHANTH ARJUN" userId="de418842-fd17-4c03-9535-bfdbad1a80fa" providerId="ADAL" clId="{3C44CACA-E49A-448E-A48D-5D6AD057D6D3}" dt="2023-08-07T02:10:08.124" v="549" actId="1076"/>
          <ac:graphicFrameMkLst>
            <pc:docMk/>
            <pc:sldMk cId="2199027173" sldId="277"/>
            <ac:graphicFrameMk id="5" creationId="{3007F2C0-F1FF-A3C7-C605-CE0759DB1030}"/>
          </ac:graphicFrameMkLst>
        </pc:graphicFrameChg>
        <pc:picChg chg="add">
          <ac:chgData name="NAGARAJAN NISHANTH ARJUN" userId="de418842-fd17-4c03-9535-bfdbad1a80fa" providerId="ADAL" clId="{3C44CACA-E49A-448E-A48D-5D6AD057D6D3}" dt="2023-08-07T02:08:23.483" v="517" actId="26606"/>
          <ac:picMkLst>
            <pc:docMk/>
            <pc:sldMk cId="2199027173" sldId="277"/>
            <ac:picMk id="9" creationId="{F1B8F9CB-890B-4CB8-B503-188A763E2FC1}"/>
          </ac:picMkLst>
        </pc:picChg>
        <pc:picChg chg="add">
          <ac:chgData name="NAGARAJAN NISHANTH ARJUN" userId="de418842-fd17-4c03-9535-bfdbad1a80fa" providerId="ADAL" clId="{3C44CACA-E49A-448E-A48D-5D6AD057D6D3}" dt="2023-08-07T02:08:23.483" v="517" actId="26606"/>
          <ac:picMkLst>
            <pc:docMk/>
            <pc:sldMk cId="2199027173" sldId="277"/>
            <ac:picMk id="11" creationId="{AA632AB4-3837-4FD0-8B62-0A18B573F46D}"/>
          </ac:picMkLst>
        </pc:picChg>
        <pc:picChg chg="add">
          <ac:chgData name="NAGARAJAN NISHANTH ARJUN" userId="de418842-fd17-4c03-9535-bfdbad1a80fa" providerId="ADAL" clId="{3C44CACA-E49A-448E-A48D-5D6AD057D6D3}" dt="2023-08-07T02:08:23.483" v="517" actId="26606"/>
          <ac:picMkLst>
            <pc:docMk/>
            <pc:sldMk cId="2199027173" sldId="277"/>
            <ac:picMk id="15" creationId="{9CD2319A-6FA9-4EFB-9EDF-7304467425E8}"/>
          </ac:picMkLst>
        </pc:picChg>
        <pc:picChg chg="add">
          <ac:chgData name="NAGARAJAN NISHANTH ARJUN" userId="de418842-fd17-4c03-9535-bfdbad1a80fa" providerId="ADAL" clId="{3C44CACA-E49A-448E-A48D-5D6AD057D6D3}" dt="2023-08-07T02:08:23.483" v="517" actId="26606"/>
          <ac:picMkLst>
            <pc:docMk/>
            <pc:sldMk cId="2199027173" sldId="277"/>
            <ac:picMk id="17" creationId="{D1692A93-3514-4486-8B67-CCA4E0259BCB}"/>
          </ac:picMkLst>
        </pc:picChg>
      </pc:sldChg>
      <pc:sldChg chg="modSp">
        <pc:chgData name="NAGARAJAN NISHANTH ARJUN" userId="de418842-fd17-4c03-9535-bfdbad1a80fa" providerId="ADAL" clId="{3C44CACA-E49A-448E-A48D-5D6AD057D6D3}" dt="2023-08-07T02:05:28.736" v="480"/>
        <pc:sldMkLst>
          <pc:docMk/>
          <pc:sldMk cId="1088116674" sldId="279"/>
        </pc:sldMkLst>
        <pc:graphicFrameChg chg="mod">
          <ac:chgData name="NAGARAJAN NISHANTH ARJUN" userId="de418842-fd17-4c03-9535-bfdbad1a80fa" providerId="ADAL" clId="{3C44CACA-E49A-448E-A48D-5D6AD057D6D3}" dt="2023-08-07T02:05:28.736" v="480"/>
          <ac:graphicFrameMkLst>
            <pc:docMk/>
            <pc:sldMk cId="1088116674" sldId="279"/>
            <ac:graphicFrameMk id="9" creationId="{9978D831-9D90-5B63-59ED-BD01695E8891}"/>
          </ac:graphicFrameMkLst>
        </pc:graphicFrameChg>
      </pc:sldChg>
      <pc:sldChg chg="ord">
        <pc:chgData name="NAGARAJAN NISHANTH ARJUN" userId="de418842-fd17-4c03-9535-bfdbad1a80fa" providerId="ADAL" clId="{3C44CACA-E49A-448E-A48D-5D6AD057D6D3}" dt="2023-08-02T01:30:04.962" v="27" actId="20578"/>
        <pc:sldMkLst>
          <pc:docMk/>
          <pc:sldMk cId="2513823363" sldId="284"/>
        </pc:sldMkLst>
      </pc:sldChg>
      <pc:sldChg chg="addSp delSp modSp new mod setBg setClrOvrMap">
        <pc:chgData name="NAGARAJAN NISHANTH ARJUN" userId="de418842-fd17-4c03-9535-bfdbad1a80fa" providerId="ADAL" clId="{3C44CACA-E49A-448E-A48D-5D6AD057D6D3}" dt="2023-08-02T01:30:03" v="25" actId="26606"/>
        <pc:sldMkLst>
          <pc:docMk/>
          <pc:sldMk cId="1038528820" sldId="289"/>
        </pc:sldMkLst>
        <pc:spChg chg="mod">
          <ac:chgData name="NAGARAJAN NISHANTH ARJUN" userId="de418842-fd17-4c03-9535-bfdbad1a80fa" providerId="ADAL" clId="{3C44CACA-E49A-448E-A48D-5D6AD057D6D3}" dt="2023-08-02T01:30:03" v="25" actId="26606"/>
          <ac:spMkLst>
            <pc:docMk/>
            <pc:sldMk cId="1038528820" sldId="289"/>
            <ac:spMk id="2" creationId="{FBF36398-54D0-0992-18A5-6C460F90EA1C}"/>
          </ac:spMkLst>
        </pc:spChg>
        <pc:spChg chg="add del mod">
          <ac:chgData name="NAGARAJAN NISHANTH ARJUN" userId="de418842-fd17-4c03-9535-bfdbad1a80fa" providerId="ADAL" clId="{3C44CACA-E49A-448E-A48D-5D6AD057D6D3}" dt="2023-08-02T01:30:03" v="25" actId="26606"/>
          <ac:spMkLst>
            <pc:docMk/>
            <pc:sldMk cId="1038528820" sldId="289"/>
            <ac:spMk id="3" creationId="{ED8BE3AC-A5D3-3209-EA2F-977C3551CFBC}"/>
          </ac:spMkLst>
        </pc:spChg>
        <pc:spChg chg="add del">
          <ac:chgData name="NAGARAJAN NISHANTH ARJUN" userId="de418842-fd17-4c03-9535-bfdbad1a80fa" providerId="ADAL" clId="{3C44CACA-E49A-448E-A48D-5D6AD057D6D3}" dt="2023-08-02T01:29:57.452" v="23" actId="26606"/>
          <ac:spMkLst>
            <pc:docMk/>
            <pc:sldMk cId="1038528820" sldId="289"/>
            <ac:spMk id="21" creationId="{3BCB5F6A-9EB0-40B0-9D13-3023E9A20508}"/>
          </ac:spMkLst>
        </pc:spChg>
        <pc:spChg chg="add del">
          <ac:chgData name="NAGARAJAN NISHANTH ARJUN" userId="de418842-fd17-4c03-9535-bfdbad1a80fa" providerId="ADAL" clId="{3C44CACA-E49A-448E-A48D-5D6AD057D6D3}" dt="2023-08-02T01:30:03" v="25" actId="26606"/>
          <ac:spMkLst>
            <pc:docMk/>
            <pc:sldMk cId="1038528820" sldId="289"/>
            <ac:spMk id="25" creationId="{3F088236-D655-4F88-B238-E16762358025}"/>
          </ac:spMkLst>
        </pc:spChg>
        <pc:spChg chg="add del">
          <ac:chgData name="NAGARAJAN NISHANTH ARJUN" userId="de418842-fd17-4c03-9535-bfdbad1a80fa" providerId="ADAL" clId="{3C44CACA-E49A-448E-A48D-5D6AD057D6D3}" dt="2023-08-02T01:30:03" v="25" actId="26606"/>
          <ac:spMkLst>
            <pc:docMk/>
            <pc:sldMk cId="1038528820" sldId="289"/>
            <ac:spMk id="27" creationId="{3DAC0C92-199E-475C-9390-119A9B027276}"/>
          </ac:spMkLst>
        </pc:spChg>
        <pc:spChg chg="add del">
          <ac:chgData name="NAGARAJAN NISHANTH ARJUN" userId="de418842-fd17-4c03-9535-bfdbad1a80fa" providerId="ADAL" clId="{3C44CACA-E49A-448E-A48D-5D6AD057D6D3}" dt="2023-08-02T01:30:03" v="25" actId="26606"/>
          <ac:spMkLst>
            <pc:docMk/>
            <pc:sldMk cId="1038528820" sldId="289"/>
            <ac:spMk id="29" creationId="{C4CFB339-0ED8-4FE2-9EF1-6D1375B8499B}"/>
          </ac:spMkLst>
        </pc:spChg>
        <pc:spChg chg="add del">
          <ac:chgData name="NAGARAJAN NISHANTH ARJUN" userId="de418842-fd17-4c03-9535-bfdbad1a80fa" providerId="ADAL" clId="{3C44CACA-E49A-448E-A48D-5D6AD057D6D3}" dt="2023-08-02T01:30:03" v="25" actId="26606"/>
          <ac:spMkLst>
            <pc:docMk/>
            <pc:sldMk cId="1038528820" sldId="289"/>
            <ac:spMk id="31" creationId="{31896C80-2069-4431-9C19-83B913734490}"/>
          </ac:spMkLst>
        </pc:spChg>
        <pc:spChg chg="add del">
          <ac:chgData name="NAGARAJAN NISHANTH ARJUN" userId="de418842-fd17-4c03-9535-bfdbad1a80fa" providerId="ADAL" clId="{3C44CACA-E49A-448E-A48D-5D6AD057D6D3}" dt="2023-08-02T01:30:03" v="25" actId="26606"/>
          <ac:spMkLst>
            <pc:docMk/>
            <pc:sldMk cId="1038528820" sldId="289"/>
            <ac:spMk id="33" creationId="{BF120A21-0841-4823-B0C4-28AEBCEF9B78}"/>
          </ac:spMkLst>
        </pc:spChg>
        <pc:spChg chg="add del">
          <ac:chgData name="NAGARAJAN NISHANTH ARJUN" userId="de418842-fd17-4c03-9535-bfdbad1a80fa" providerId="ADAL" clId="{3C44CACA-E49A-448E-A48D-5D6AD057D6D3}" dt="2023-08-02T01:30:03" v="25" actId="26606"/>
          <ac:spMkLst>
            <pc:docMk/>
            <pc:sldMk cId="1038528820" sldId="289"/>
            <ac:spMk id="35" creationId="{DBB05BAE-BBD3-4289-899F-A6851503C6B0}"/>
          </ac:spMkLst>
        </pc:spChg>
        <pc:spChg chg="add del">
          <ac:chgData name="NAGARAJAN NISHANTH ARJUN" userId="de418842-fd17-4c03-9535-bfdbad1a80fa" providerId="ADAL" clId="{3C44CACA-E49A-448E-A48D-5D6AD057D6D3}" dt="2023-08-02T01:30:03" v="25" actId="26606"/>
          <ac:spMkLst>
            <pc:docMk/>
            <pc:sldMk cId="1038528820" sldId="289"/>
            <ac:spMk id="37" creationId="{9874D11C-36F5-4BBE-A490-019A54E953B0}"/>
          </ac:spMkLst>
        </pc:spChg>
        <pc:grpChg chg="add del">
          <ac:chgData name="NAGARAJAN NISHANTH ARJUN" userId="de418842-fd17-4c03-9535-bfdbad1a80fa" providerId="ADAL" clId="{3C44CACA-E49A-448E-A48D-5D6AD057D6D3}" dt="2023-08-02T01:29:57.452" v="23" actId="26606"/>
          <ac:grpSpMkLst>
            <pc:docMk/>
            <pc:sldMk cId="1038528820" sldId="289"/>
            <ac:grpSpMk id="9" creationId="{10BE40E3-5550-4CDD-B4FD-387C33EBF157}"/>
          </ac:grpSpMkLst>
        </pc:grpChg>
        <pc:grpChg chg="add del">
          <ac:chgData name="NAGARAJAN NISHANTH ARJUN" userId="de418842-fd17-4c03-9535-bfdbad1a80fa" providerId="ADAL" clId="{3C44CACA-E49A-448E-A48D-5D6AD057D6D3}" dt="2023-08-02T01:30:03" v="25" actId="26606"/>
          <ac:grpSpMkLst>
            <pc:docMk/>
            <pc:sldMk cId="1038528820" sldId="289"/>
            <ac:grpSpMk id="24" creationId="{10BE40E3-5550-4CDD-B4FD-387C33EBF157}"/>
          </ac:grpSpMkLst>
        </pc:grpChg>
        <pc:picChg chg="add del mod ord">
          <ac:chgData name="NAGARAJAN NISHANTH ARJUN" userId="de418842-fd17-4c03-9535-bfdbad1a80fa" providerId="ADAL" clId="{3C44CACA-E49A-448E-A48D-5D6AD057D6D3}" dt="2023-08-02T01:29:35.353" v="17" actId="22"/>
          <ac:picMkLst>
            <pc:docMk/>
            <pc:sldMk cId="1038528820" sldId="289"/>
            <ac:picMk id="5" creationId="{C892D684-3245-27EC-FF07-53E6B46628ED}"/>
          </ac:picMkLst>
        </pc:picChg>
        <pc:picChg chg="add del">
          <ac:chgData name="NAGARAJAN NISHANTH ARJUN" userId="de418842-fd17-4c03-9535-bfdbad1a80fa" providerId="ADAL" clId="{3C44CACA-E49A-448E-A48D-5D6AD057D6D3}" dt="2023-08-02T01:29:57.452" v="23" actId="26606"/>
          <ac:picMkLst>
            <pc:docMk/>
            <pc:sldMk cId="1038528820" sldId="289"/>
            <ac:picMk id="6" creationId="{1227BE2B-DF45-6C57-1F48-3562268CAC60}"/>
          </ac:picMkLst>
        </pc:picChg>
        <pc:picChg chg="add del mod ord">
          <ac:chgData name="NAGARAJAN NISHANTH ARJUN" userId="de418842-fd17-4c03-9535-bfdbad1a80fa" providerId="ADAL" clId="{3C44CACA-E49A-448E-A48D-5D6AD057D6D3}" dt="2023-08-02T01:29:48.056" v="21" actId="22"/>
          <ac:picMkLst>
            <pc:docMk/>
            <pc:sldMk cId="1038528820" sldId="289"/>
            <ac:picMk id="7" creationId="{1D3B1B29-EA89-084C-8B77-FFCAE1EC4570}"/>
          </ac:picMkLst>
        </pc:picChg>
        <pc:picChg chg="add del">
          <ac:chgData name="NAGARAJAN NISHANTH ARJUN" userId="de418842-fd17-4c03-9535-bfdbad1a80fa" providerId="ADAL" clId="{3C44CACA-E49A-448E-A48D-5D6AD057D6D3}" dt="2023-08-02T01:30:03" v="25" actId="26606"/>
          <ac:picMkLst>
            <pc:docMk/>
            <pc:sldMk cId="1038528820" sldId="289"/>
            <ac:picMk id="26" creationId="{F89FF000-5719-F294-5AC6-719AAE84C3D7}"/>
          </ac:picMkLst>
        </pc:picChg>
        <pc:cxnChg chg="add del">
          <ac:chgData name="NAGARAJAN NISHANTH ARJUN" userId="de418842-fd17-4c03-9535-bfdbad1a80fa" providerId="ADAL" clId="{3C44CACA-E49A-448E-A48D-5D6AD057D6D3}" dt="2023-08-02T01:30:03" v="25" actId="26606"/>
          <ac:cxnSpMkLst>
            <pc:docMk/>
            <pc:sldMk cId="1038528820" sldId="289"/>
            <ac:cxnSpMk id="23" creationId="{2AFD8CBA-54A3-4363-991B-B9C631BBFA74}"/>
          </ac:cxnSpMkLst>
        </pc:cxnChg>
        <pc:cxnChg chg="add del">
          <ac:chgData name="NAGARAJAN NISHANTH ARJUN" userId="de418842-fd17-4c03-9535-bfdbad1a80fa" providerId="ADAL" clId="{3C44CACA-E49A-448E-A48D-5D6AD057D6D3}" dt="2023-08-02T01:30:03" v="25" actId="26606"/>
          <ac:cxnSpMkLst>
            <pc:docMk/>
            <pc:sldMk cId="1038528820" sldId="289"/>
            <ac:cxnSpMk id="28" creationId="{64FA5DFF-7FE6-4855-84E6-DFA78EE978BD}"/>
          </ac:cxnSpMkLst>
        </pc:cxnChg>
      </pc:sldChg>
      <pc:sldChg chg="addSp delSp modSp mod">
        <pc:chgData name="NAGARAJAN NISHANTH ARJUN" userId="de418842-fd17-4c03-9535-bfdbad1a80fa" providerId="ADAL" clId="{3C44CACA-E49A-448E-A48D-5D6AD057D6D3}" dt="2023-08-02T04:23:27.937" v="307" actId="1076"/>
        <pc:sldMkLst>
          <pc:docMk/>
          <pc:sldMk cId="3429436358" sldId="299"/>
        </pc:sldMkLst>
        <pc:spChg chg="mod">
          <ac:chgData name="NAGARAJAN NISHANTH ARJUN" userId="de418842-fd17-4c03-9535-bfdbad1a80fa" providerId="ADAL" clId="{3C44CACA-E49A-448E-A48D-5D6AD057D6D3}" dt="2023-08-02T04:08:16.250" v="67" actId="20577"/>
          <ac:spMkLst>
            <pc:docMk/>
            <pc:sldMk cId="3429436358" sldId="299"/>
            <ac:spMk id="2" creationId="{3E147264-F9AF-C327-9E4E-8DBCD80566D9}"/>
          </ac:spMkLst>
        </pc:spChg>
        <pc:spChg chg="del">
          <ac:chgData name="NAGARAJAN NISHANTH ARJUN" userId="de418842-fd17-4c03-9535-bfdbad1a80fa" providerId="ADAL" clId="{3C44CACA-E49A-448E-A48D-5D6AD057D6D3}" dt="2023-08-02T04:09:24.173" v="68" actId="1032"/>
          <ac:spMkLst>
            <pc:docMk/>
            <pc:sldMk cId="3429436358" sldId="299"/>
            <ac:spMk id="3" creationId="{D79603C6-AFB2-FC0A-F782-FD26D7405C2C}"/>
          </ac:spMkLst>
        </pc:spChg>
        <pc:spChg chg="add del">
          <ac:chgData name="NAGARAJAN NISHANTH ARJUN" userId="de418842-fd17-4c03-9535-bfdbad1a80fa" providerId="ADAL" clId="{3C44CACA-E49A-448E-A48D-5D6AD057D6D3}" dt="2023-08-02T04:12:07.315" v="105" actId="22"/>
          <ac:spMkLst>
            <pc:docMk/>
            <pc:sldMk cId="3429436358" sldId="299"/>
            <ac:spMk id="6" creationId="{5B5C9613-58E7-1B2E-3A05-8C5BE63B7B00}"/>
          </ac:spMkLst>
        </pc:spChg>
        <pc:spChg chg="add del">
          <ac:chgData name="NAGARAJAN NISHANTH ARJUN" userId="de418842-fd17-4c03-9535-bfdbad1a80fa" providerId="ADAL" clId="{3C44CACA-E49A-448E-A48D-5D6AD057D6D3}" dt="2023-08-02T04:12:13.264" v="107" actId="22"/>
          <ac:spMkLst>
            <pc:docMk/>
            <pc:sldMk cId="3429436358" sldId="299"/>
            <ac:spMk id="8" creationId="{3534CD23-2945-DAEE-47D3-F51F2E7AFFD6}"/>
          </ac:spMkLst>
        </pc:spChg>
        <pc:spChg chg="add del mod">
          <ac:chgData name="NAGARAJAN NISHANTH ARJUN" userId="de418842-fd17-4c03-9535-bfdbad1a80fa" providerId="ADAL" clId="{3C44CACA-E49A-448E-A48D-5D6AD057D6D3}" dt="2023-08-02T04:12:58.447" v="116" actId="47"/>
          <ac:spMkLst>
            <pc:docMk/>
            <pc:sldMk cId="3429436358" sldId="299"/>
            <ac:spMk id="9" creationId="{13318995-1DE1-DB12-DC1C-08BD79D4F27C}"/>
          </ac:spMkLst>
        </pc:spChg>
        <pc:spChg chg="add mod">
          <ac:chgData name="NAGARAJAN NISHANTH ARJUN" userId="de418842-fd17-4c03-9535-bfdbad1a80fa" providerId="ADAL" clId="{3C44CACA-E49A-448E-A48D-5D6AD057D6D3}" dt="2023-08-02T04:20:27.005" v="304" actId="20577"/>
          <ac:spMkLst>
            <pc:docMk/>
            <pc:sldMk cId="3429436358" sldId="299"/>
            <ac:spMk id="10" creationId="{183050A9-3A7D-CEA8-B08F-1ACDCF701B70}"/>
          </ac:spMkLst>
        </pc:spChg>
        <pc:graphicFrameChg chg="add mod modGraphic">
          <ac:chgData name="NAGARAJAN NISHANTH ARJUN" userId="de418842-fd17-4c03-9535-bfdbad1a80fa" providerId="ADAL" clId="{3C44CACA-E49A-448E-A48D-5D6AD057D6D3}" dt="2023-08-02T04:12:33.118" v="109" actId="14100"/>
          <ac:graphicFrameMkLst>
            <pc:docMk/>
            <pc:sldMk cId="3429436358" sldId="299"/>
            <ac:graphicFrameMk id="4" creationId="{8AB86782-4A42-5EC9-C789-EEB84EA5C919}"/>
          </ac:graphicFrameMkLst>
        </pc:graphicFrameChg>
        <pc:picChg chg="add mod">
          <ac:chgData name="NAGARAJAN NISHANTH ARJUN" userId="de418842-fd17-4c03-9535-bfdbad1a80fa" providerId="ADAL" clId="{3C44CACA-E49A-448E-A48D-5D6AD057D6D3}" dt="2023-08-02T04:23:27.937" v="307" actId="1076"/>
          <ac:picMkLst>
            <pc:docMk/>
            <pc:sldMk cId="3429436358" sldId="299"/>
            <ac:picMk id="12" creationId="{77F891E9-DAE2-2292-7735-DC1DC3B80474}"/>
          </ac:picMkLst>
        </pc:picChg>
      </pc:sldChg>
      <pc:sldChg chg="addSp delSp modSp new mod">
        <pc:chgData name="NAGARAJAN NISHANTH ARJUN" userId="de418842-fd17-4c03-9535-bfdbad1a80fa" providerId="ADAL" clId="{3C44CACA-E49A-448E-A48D-5D6AD057D6D3}" dt="2023-08-02T04:30:45.577" v="479" actId="1076"/>
        <pc:sldMkLst>
          <pc:docMk/>
          <pc:sldMk cId="2194885129" sldId="300"/>
        </pc:sldMkLst>
        <pc:spChg chg="mod">
          <ac:chgData name="NAGARAJAN NISHANTH ARJUN" userId="de418842-fd17-4c03-9535-bfdbad1a80fa" providerId="ADAL" clId="{3C44CACA-E49A-448E-A48D-5D6AD057D6D3}" dt="2023-08-02T04:24:15.066" v="333" actId="20577"/>
          <ac:spMkLst>
            <pc:docMk/>
            <pc:sldMk cId="2194885129" sldId="300"/>
            <ac:spMk id="2" creationId="{B0A6D5A0-33CD-77B3-89EA-CBBBBE656D2F}"/>
          </ac:spMkLst>
        </pc:spChg>
        <pc:spChg chg="mod">
          <ac:chgData name="NAGARAJAN NISHANTH ARJUN" userId="de418842-fd17-4c03-9535-bfdbad1a80fa" providerId="ADAL" clId="{3C44CACA-E49A-448E-A48D-5D6AD057D6D3}" dt="2023-08-02T04:30:24.737" v="472" actId="20577"/>
          <ac:spMkLst>
            <pc:docMk/>
            <pc:sldMk cId="2194885129" sldId="300"/>
            <ac:spMk id="3" creationId="{7C7375D7-C448-855C-552C-A87B8A63C2D8}"/>
          </ac:spMkLst>
        </pc:spChg>
        <pc:picChg chg="add del mod">
          <ac:chgData name="NAGARAJAN NISHANTH ARJUN" userId="de418842-fd17-4c03-9535-bfdbad1a80fa" providerId="ADAL" clId="{3C44CACA-E49A-448E-A48D-5D6AD057D6D3}" dt="2023-08-02T04:30:31.445" v="474" actId="478"/>
          <ac:picMkLst>
            <pc:docMk/>
            <pc:sldMk cId="2194885129" sldId="300"/>
            <ac:picMk id="5" creationId="{0C8B6BE5-C9F1-4F28-196C-0FCF0BF2020E}"/>
          </ac:picMkLst>
        </pc:picChg>
        <pc:picChg chg="add del mod">
          <ac:chgData name="NAGARAJAN NISHANTH ARJUN" userId="de418842-fd17-4c03-9535-bfdbad1a80fa" providerId="ADAL" clId="{3C44CACA-E49A-448E-A48D-5D6AD057D6D3}" dt="2023-08-02T04:27:23.729" v="340" actId="478"/>
          <ac:picMkLst>
            <pc:docMk/>
            <pc:sldMk cId="2194885129" sldId="300"/>
            <ac:picMk id="7" creationId="{80FE5385-D9E4-F90C-9ED8-01E205B6182A}"/>
          </ac:picMkLst>
        </pc:picChg>
        <pc:picChg chg="add mod">
          <ac:chgData name="NAGARAJAN NISHANTH ARJUN" userId="de418842-fd17-4c03-9535-bfdbad1a80fa" providerId="ADAL" clId="{3C44CACA-E49A-448E-A48D-5D6AD057D6D3}" dt="2023-08-02T04:30:45.577" v="479" actId="1076"/>
          <ac:picMkLst>
            <pc:docMk/>
            <pc:sldMk cId="2194885129" sldId="300"/>
            <ac:picMk id="9" creationId="{1EA4BB4D-3018-51B8-5716-25EBE37082D4}"/>
          </ac:picMkLst>
        </pc:picChg>
      </pc:sldChg>
    </pc:docChg>
  </pc:docChgLst>
  <pc:docChgLst>
    <pc:chgData name="NGUYEN MINH KHANG" userId="S::21007509@myrp.edu.sg::0f44b8e6-e509-45a9-ad2d-0b1385b7684d" providerId="AD" clId="Web-{A3941B63-AEC4-45E0-8544-1D2FBD4A7052}"/>
    <pc:docChg chg="addSld delSld modSld">
      <pc:chgData name="NGUYEN MINH KHANG" userId="S::21007509@myrp.edu.sg::0f44b8e6-e509-45a9-ad2d-0b1385b7684d" providerId="AD" clId="Web-{A3941B63-AEC4-45E0-8544-1D2FBD4A7052}" dt="2023-08-07T05:05:45.045" v="19" actId="20577"/>
      <pc:docMkLst>
        <pc:docMk/>
      </pc:docMkLst>
      <pc:sldChg chg="addSp delSp modSp">
        <pc:chgData name="NGUYEN MINH KHANG" userId="S::21007509@myrp.edu.sg::0f44b8e6-e509-45a9-ad2d-0b1385b7684d" providerId="AD" clId="Web-{A3941B63-AEC4-45E0-8544-1D2FBD4A7052}" dt="2023-08-07T05:03:53.699" v="11" actId="1076"/>
        <pc:sldMkLst>
          <pc:docMk/>
          <pc:sldMk cId="3870855251" sldId="304"/>
        </pc:sldMkLst>
        <pc:spChg chg="mod">
          <ac:chgData name="NGUYEN MINH KHANG" userId="S::21007509@myrp.edu.sg::0f44b8e6-e509-45a9-ad2d-0b1385b7684d" providerId="AD" clId="Web-{A3941B63-AEC4-45E0-8544-1D2FBD4A7052}" dt="2023-08-07T05:03:53.699" v="11" actId="1076"/>
          <ac:spMkLst>
            <pc:docMk/>
            <pc:sldMk cId="3870855251" sldId="304"/>
            <ac:spMk id="2" creationId="{3CE57069-81AB-09CF-6B58-3ECE3A12D00A}"/>
          </ac:spMkLst>
        </pc:spChg>
        <pc:picChg chg="add mod">
          <ac:chgData name="NGUYEN MINH KHANG" userId="S::21007509@myrp.edu.sg::0f44b8e6-e509-45a9-ad2d-0b1385b7684d" providerId="AD" clId="Web-{A3941B63-AEC4-45E0-8544-1D2FBD4A7052}" dt="2023-08-07T05:03:47.730" v="9" actId="14100"/>
          <ac:picMkLst>
            <pc:docMk/>
            <pc:sldMk cId="3870855251" sldId="304"/>
            <ac:picMk id="3" creationId="{6D1BAF96-618B-6AAB-ED87-D93A7AB50629}"/>
          </ac:picMkLst>
        </pc:picChg>
        <pc:picChg chg="del">
          <ac:chgData name="NGUYEN MINH KHANG" userId="S::21007509@myrp.edu.sg::0f44b8e6-e509-45a9-ad2d-0b1385b7684d" providerId="AD" clId="Web-{A3941B63-AEC4-45E0-8544-1D2FBD4A7052}" dt="2023-08-07T05:01:32.180" v="0"/>
          <ac:picMkLst>
            <pc:docMk/>
            <pc:sldMk cId="3870855251" sldId="304"/>
            <ac:picMk id="5" creationId="{6B906512-26B7-1F59-FC80-9CB1D43AB4A8}"/>
          </ac:picMkLst>
        </pc:picChg>
      </pc:sldChg>
      <pc:sldChg chg="modSp new">
        <pc:chgData name="NGUYEN MINH KHANG" userId="S::21007509@myrp.edu.sg::0f44b8e6-e509-45a9-ad2d-0b1385b7684d" providerId="AD" clId="Web-{A3941B63-AEC4-45E0-8544-1D2FBD4A7052}" dt="2023-08-07T05:05:45.045" v="19" actId="20577"/>
        <pc:sldMkLst>
          <pc:docMk/>
          <pc:sldMk cId="2141260530" sldId="305"/>
        </pc:sldMkLst>
        <pc:spChg chg="mod">
          <ac:chgData name="NGUYEN MINH KHANG" userId="S::21007509@myrp.edu.sg::0f44b8e6-e509-45a9-ad2d-0b1385b7684d" providerId="AD" clId="Web-{A3941B63-AEC4-45E0-8544-1D2FBD4A7052}" dt="2023-08-07T05:05:45.045" v="19" actId="20577"/>
          <ac:spMkLst>
            <pc:docMk/>
            <pc:sldMk cId="2141260530" sldId="305"/>
            <ac:spMk id="2" creationId="{E3F75584-DA3E-1AD7-2E49-49F31F0F872B}"/>
          </ac:spMkLst>
        </pc:spChg>
      </pc:sldChg>
      <pc:sldChg chg="new del">
        <pc:chgData name="NGUYEN MINH KHANG" userId="S::21007509@myrp.edu.sg::0f44b8e6-e509-45a9-ad2d-0b1385b7684d" providerId="AD" clId="Web-{A3941B63-AEC4-45E0-8544-1D2FBD4A7052}" dt="2023-08-07T05:05:36.170" v="13"/>
        <pc:sldMkLst>
          <pc:docMk/>
          <pc:sldMk cId="2791123712" sldId="305"/>
        </pc:sldMkLst>
      </pc:sldChg>
    </pc:docChg>
  </pc:docChgLst>
  <pc:docChgLst>
    <pc:chgData name="NGUYEN MINH KHANG" userId="S::21007509@myrp.edu.sg::0f44b8e6-e509-45a9-ad2d-0b1385b7684d" providerId="AD" clId="Web-{7F839527-C35D-49BB-A6B9-8B4155652A83}"/>
    <pc:docChg chg="modSld">
      <pc:chgData name="NGUYEN MINH KHANG" userId="S::21007509@myrp.edu.sg::0f44b8e6-e509-45a9-ad2d-0b1385b7684d" providerId="AD" clId="Web-{7F839527-C35D-49BB-A6B9-8B4155652A83}" dt="2023-08-07T05:06:32.553" v="11"/>
      <pc:docMkLst>
        <pc:docMk/>
      </pc:docMkLst>
      <pc:sldChg chg="addSp delSp modSp mod setBg">
        <pc:chgData name="NGUYEN MINH KHANG" userId="S::21007509@myrp.edu.sg::0f44b8e6-e509-45a9-ad2d-0b1385b7684d" providerId="AD" clId="Web-{7F839527-C35D-49BB-A6B9-8B4155652A83}" dt="2023-08-07T05:06:32.553" v="11"/>
        <pc:sldMkLst>
          <pc:docMk/>
          <pc:sldMk cId="2141260530" sldId="305"/>
        </pc:sldMkLst>
        <pc:spChg chg="mod">
          <ac:chgData name="NGUYEN MINH KHANG" userId="S::21007509@myrp.edu.sg::0f44b8e6-e509-45a9-ad2d-0b1385b7684d" providerId="AD" clId="Web-{7F839527-C35D-49BB-A6B9-8B4155652A83}" dt="2023-08-07T05:06:32.553" v="11"/>
          <ac:spMkLst>
            <pc:docMk/>
            <pc:sldMk cId="2141260530" sldId="305"/>
            <ac:spMk id="2" creationId="{E3F75584-DA3E-1AD7-2E49-49F31F0F872B}"/>
          </ac:spMkLst>
        </pc:spChg>
        <pc:spChg chg="mod">
          <ac:chgData name="NGUYEN MINH KHANG" userId="S::21007509@myrp.edu.sg::0f44b8e6-e509-45a9-ad2d-0b1385b7684d" providerId="AD" clId="Web-{7F839527-C35D-49BB-A6B9-8B4155652A83}" dt="2023-08-07T05:06:32.553" v="11"/>
          <ac:spMkLst>
            <pc:docMk/>
            <pc:sldMk cId="2141260530" sldId="305"/>
            <ac:spMk id="3" creationId="{32423DFD-BE8E-6596-ECC8-D4A0BC5D7EB4}"/>
          </ac:spMkLst>
        </pc:spChg>
        <pc:spChg chg="add del">
          <ac:chgData name="NGUYEN MINH KHANG" userId="S::21007509@myrp.edu.sg::0f44b8e6-e509-45a9-ad2d-0b1385b7684d" providerId="AD" clId="Web-{7F839527-C35D-49BB-A6B9-8B4155652A83}" dt="2023-08-07T05:06:13.943" v="1"/>
          <ac:spMkLst>
            <pc:docMk/>
            <pc:sldMk cId="2141260530" sldId="305"/>
            <ac:spMk id="13" creationId="{989BE678-777B-482A-A616-FEDC47B162E5}"/>
          </ac:spMkLst>
        </pc:spChg>
        <pc:spChg chg="add del">
          <ac:chgData name="NGUYEN MINH KHANG" userId="S::21007509@myrp.edu.sg::0f44b8e6-e509-45a9-ad2d-0b1385b7684d" providerId="AD" clId="Web-{7F839527-C35D-49BB-A6B9-8B4155652A83}" dt="2023-08-07T05:06:13.943" v="1"/>
          <ac:spMkLst>
            <pc:docMk/>
            <pc:sldMk cId="2141260530" sldId="305"/>
            <ac:spMk id="19" creationId="{D28BE0C3-2102-4820-B88B-A448B1840D14}"/>
          </ac:spMkLst>
        </pc:spChg>
        <pc:spChg chg="add del">
          <ac:chgData name="NGUYEN MINH KHANG" userId="S::21007509@myrp.edu.sg::0f44b8e6-e509-45a9-ad2d-0b1385b7684d" providerId="AD" clId="Web-{7F839527-C35D-49BB-A6B9-8B4155652A83}" dt="2023-08-07T05:06:13.943" v="1"/>
          <ac:spMkLst>
            <pc:docMk/>
            <pc:sldMk cId="2141260530" sldId="305"/>
            <ac:spMk id="21" creationId="{C6A81905-F480-46A4-BC10-215D24EA1AE6}"/>
          </ac:spMkLst>
        </pc:spChg>
        <pc:spChg chg="add del">
          <ac:chgData name="NGUYEN MINH KHANG" userId="S::21007509@myrp.edu.sg::0f44b8e6-e509-45a9-ad2d-0b1385b7684d" providerId="AD" clId="Web-{7F839527-C35D-49BB-A6B9-8B4155652A83}" dt="2023-08-07T05:06:13.943" v="1"/>
          <ac:spMkLst>
            <pc:docMk/>
            <pc:sldMk cId="2141260530" sldId="305"/>
            <ac:spMk id="23" creationId="{36FD4D9D-3784-41E8-8405-A42B72F51331}"/>
          </ac:spMkLst>
        </pc:spChg>
        <pc:spChg chg="add del">
          <ac:chgData name="NGUYEN MINH KHANG" userId="S::21007509@myrp.edu.sg::0f44b8e6-e509-45a9-ad2d-0b1385b7684d" providerId="AD" clId="Web-{7F839527-C35D-49BB-A6B9-8B4155652A83}" dt="2023-08-07T05:06:13.943" v="1"/>
          <ac:spMkLst>
            <pc:docMk/>
            <pc:sldMk cId="2141260530" sldId="305"/>
            <ac:spMk id="25" creationId="{60817A52-B891-4228-A61E-0C0A57632DDA}"/>
          </ac:spMkLst>
        </pc:spChg>
        <pc:spChg chg="add del">
          <ac:chgData name="NGUYEN MINH KHANG" userId="S::21007509@myrp.edu.sg::0f44b8e6-e509-45a9-ad2d-0b1385b7684d" providerId="AD" clId="Web-{7F839527-C35D-49BB-A6B9-8B4155652A83}" dt="2023-08-07T05:06:15.928" v="3"/>
          <ac:spMkLst>
            <pc:docMk/>
            <pc:sldMk cId="2141260530" sldId="305"/>
            <ac:spMk id="29" creationId="{989BE678-777B-482A-A616-FEDC47B162E5}"/>
          </ac:spMkLst>
        </pc:spChg>
        <pc:spChg chg="add del">
          <ac:chgData name="NGUYEN MINH KHANG" userId="S::21007509@myrp.edu.sg::0f44b8e6-e509-45a9-ad2d-0b1385b7684d" providerId="AD" clId="Web-{7F839527-C35D-49BB-A6B9-8B4155652A83}" dt="2023-08-07T05:06:15.928" v="3"/>
          <ac:spMkLst>
            <pc:docMk/>
            <pc:sldMk cId="2141260530" sldId="305"/>
            <ac:spMk id="32" creationId="{D28BE0C3-2102-4820-B88B-A448B1840D14}"/>
          </ac:spMkLst>
        </pc:spChg>
        <pc:spChg chg="add del">
          <ac:chgData name="NGUYEN MINH KHANG" userId="S::21007509@myrp.edu.sg::0f44b8e6-e509-45a9-ad2d-0b1385b7684d" providerId="AD" clId="Web-{7F839527-C35D-49BB-A6B9-8B4155652A83}" dt="2023-08-07T05:06:15.928" v="3"/>
          <ac:spMkLst>
            <pc:docMk/>
            <pc:sldMk cId="2141260530" sldId="305"/>
            <ac:spMk id="33" creationId="{A4322390-8B58-46BE-88EB-D9FD30C08743}"/>
          </ac:spMkLst>
        </pc:spChg>
        <pc:spChg chg="add del">
          <ac:chgData name="NGUYEN MINH KHANG" userId="S::21007509@myrp.edu.sg::0f44b8e6-e509-45a9-ad2d-0b1385b7684d" providerId="AD" clId="Web-{7F839527-C35D-49BB-A6B9-8B4155652A83}" dt="2023-08-07T05:06:32.553" v="11"/>
          <ac:spMkLst>
            <pc:docMk/>
            <pc:sldMk cId="2141260530" sldId="305"/>
            <ac:spMk id="38" creationId="{989BE678-777B-482A-A616-FEDC47B162E5}"/>
          </ac:spMkLst>
        </pc:spChg>
        <pc:spChg chg="add del">
          <ac:chgData name="NGUYEN MINH KHANG" userId="S::21007509@myrp.edu.sg::0f44b8e6-e509-45a9-ad2d-0b1385b7684d" providerId="AD" clId="Web-{7F839527-C35D-49BB-A6B9-8B4155652A83}" dt="2023-08-07T05:06:32.553" v="11"/>
          <ac:spMkLst>
            <pc:docMk/>
            <pc:sldMk cId="2141260530" sldId="305"/>
            <ac:spMk id="41" creationId="{D28BE0C3-2102-4820-B88B-A448B1840D14}"/>
          </ac:spMkLst>
        </pc:spChg>
        <pc:spChg chg="add del">
          <ac:chgData name="NGUYEN MINH KHANG" userId="S::21007509@myrp.edu.sg::0f44b8e6-e509-45a9-ad2d-0b1385b7684d" providerId="AD" clId="Web-{7F839527-C35D-49BB-A6B9-8B4155652A83}" dt="2023-08-07T05:06:32.553" v="11"/>
          <ac:spMkLst>
            <pc:docMk/>
            <pc:sldMk cId="2141260530" sldId="305"/>
            <ac:spMk id="43" creationId="{C885E190-58DD-42DD-A4A8-401E15C92A52}"/>
          </ac:spMkLst>
        </pc:spChg>
        <pc:spChg chg="add">
          <ac:chgData name="NGUYEN MINH KHANG" userId="S::21007509@myrp.edu.sg::0f44b8e6-e509-45a9-ad2d-0b1385b7684d" providerId="AD" clId="Web-{7F839527-C35D-49BB-A6B9-8B4155652A83}" dt="2023-08-07T05:06:32.553" v="11"/>
          <ac:spMkLst>
            <pc:docMk/>
            <pc:sldMk cId="2141260530" sldId="305"/>
            <ac:spMk id="52" creationId="{989BE678-777B-482A-A616-FEDC47B162E5}"/>
          </ac:spMkLst>
        </pc:spChg>
        <pc:spChg chg="add">
          <ac:chgData name="NGUYEN MINH KHANG" userId="S::21007509@myrp.edu.sg::0f44b8e6-e509-45a9-ad2d-0b1385b7684d" providerId="AD" clId="Web-{7F839527-C35D-49BB-A6B9-8B4155652A83}" dt="2023-08-07T05:06:32.553" v="11"/>
          <ac:spMkLst>
            <pc:docMk/>
            <pc:sldMk cId="2141260530" sldId="305"/>
            <ac:spMk id="58" creationId="{D28BE0C3-2102-4820-B88B-A448B1840D14}"/>
          </ac:spMkLst>
        </pc:spChg>
        <pc:spChg chg="add">
          <ac:chgData name="NGUYEN MINH KHANG" userId="S::21007509@myrp.edu.sg::0f44b8e6-e509-45a9-ad2d-0b1385b7684d" providerId="AD" clId="Web-{7F839527-C35D-49BB-A6B9-8B4155652A83}" dt="2023-08-07T05:06:32.553" v="11"/>
          <ac:spMkLst>
            <pc:docMk/>
            <pc:sldMk cId="2141260530" sldId="305"/>
            <ac:spMk id="60" creationId="{E4F17063-EDA4-417B-946F-BA357F3B390D}"/>
          </ac:spMkLst>
        </pc:spChg>
        <pc:spChg chg="add">
          <ac:chgData name="NGUYEN MINH KHANG" userId="S::21007509@myrp.edu.sg::0f44b8e6-e509-45a9-ad2d-0b1385b7684d" providerId="AD" clId="Web-{7F839527-C35D-49BB-A6B9-8B4155652A83}" dt="2023-08-07T05:06:32.553" v="11"/>
          <ac:spMkLst>
            <pc:docMk/>
            <pc:sldMk cId="2141260530" sldId="305"/>
            <ac:spMk id="62" creationId="{D36F3EEA-55D4-4677-80E7-92D00B8F343B}"/>
          </ac:spMkLst>
        </pc:spChg>
        <pc:picChg chg="add del">
          <ac:chgData name="NGUYEN MINH KHANG" userId="S::21007509@myrp.edu.sg::0f44b8e6-e509-45a9-ad2d-0b1385b7684d" providerId="AD" clId="Web-{7F839527-C35D-49BB-A6B9-8B4155652A83}" dt="2023-08-07T05:06:13.943" v="1"/>
          <ac:picMkLst>
            <pc:docMk/>
            <pc:sldMk cId="2141260530" sldId="305"/>
            <ac:picMk id="5" creationId="{405394B4-14B9-937B-6FE7-5D5AB60967F9}"/>
          </ac:picMkLst>
        </pc:picChg>
        <pc:picChg chg="add del">
          <ac:chgData name="NGUYEN MINH KHANG" userId="S::21007509@myrp.edu.sg::0f44b8e6-e509-45a9-ad2d-0b1385b7684d" providerId="AD" clId="Web-{7F839527-C35D-49BB-A6B9-8B4155652A83}" dt="2023-08-07T05:06:13.943" v="1"/>
          <ac:picMkLst>
            <pc:docMk/>
            <pc:sldMk cId="2141260530" sldId="305"/>
            <ac:picMk id="9" creationId="{DF19BAF3-7E20-4B9D-B544-BABAEEA1FA75}"/>
          </ac:picMkLst>
        </pc:picChg>
        <pc:picChg chg="add del">
          <ac:chgData name="NGUYEN MINH KHANG" userId="S::21007509@myrp.edu.sg::0f44b8e6-e509-45a9-ad2d-0b1385b7684d" providerId="AD" clId="Web-{7F839527-C35D-49BB-A6B9-8B4155652A83}" dt="2023-08-07T05:06:13.943" v="1"/>
          <ac:picMkLst>
            <pc:docMk/>
            <pc:sldMk cId="2141260530" sldId="305"/>
            <ac:picMk id="11" creationId="{950648F4-ABCD-4DF0-8641-76CFB2354721}"/>
          </ac:picMkLst>
        </pc:picChg>
        <pc:picChg chg="add del">
          <ac:chgData name="NGUYEN MINH KHANG" userId="S::21007509@myrp.edu.sg::0f44b8e6-e509-45a9-ad2d-0b1385b7684d" providerId="AD" clId="Web-{7F839527-C35D-49BB-A6B9-8B4155652A83}" dt="2023-08-07T05:06:13.943" v="1"/>
          <ac:picMkLst>
            <pc:docMk/>
            <pc:sldMk cId="2141260530" sldId="305"/>
            <ac:picMk id="15" creationId="{CF1EB4BD-9C7E-4AA3-9681-C7EB0DA6250B}"/>
          </ac:picMkLst>
        </pc:picChg>
        <pc:picChg chg="add del">
          <ac:chgData name="NGUYEN MINH KHANG" userId="S::21007509@myrp.edu.sg::0f44b8e6-e509-45a9-ad2d-0b1385b7684d" providerId="AD" clId="Web-{7F839527-C35D-49BB-A6B9-8B4155652A83}" dt="2023-08-07T05:06:13.943" v="1"/>
          <ac:picMkLst>
            <pc:docMk/>
            <pc:sldMk cId="2141260530" sldId="305"/>
            <ac:picMk id="17" creationId="{94AAE3AA-3759-4D28-B0EF-575F25A5146C}"/>
          </ac:picMkLst>
        </pc:picChg>
        <pc:picChg chg="add del">
          <ac:chgData name="NGUYEN MINH KHANG" userId="S::21007509@myrp.edu.sg::0f44b8e6-e509-45a9-ad2d-0b1385b7684d" providerId="AD" clId="Web-{7F839527-C35D-49BB-A6B9-8B4155652A83}" dt="2023-08-07T05:06:15.928" v="3"/>
          <ac:picMkLst>
            <pc:docMk/>
            <pc:sldMk cId="2141260530" sldId="305"/>
            <ac:picMk id="27" creationId="{DF19BAF3-7E20-4B9D-B544-BABAEEA1FA75}"/>
          </ac:picMkLst>
        </pc:picChg>
        <pc:picChg chg="add del">
          <ac:chgData name="NGUYEN MINH KHANG" userId="S::21007509@myrp.edu.sg::0f44b8e6-e509-45a9-ad2d-0b1385b7684d" providerId="AD" clId="Web-{7F839527-C35D-49BB-A6B9-8B4155652A83}" dt="2023-08-07T05:06:15.928" v="3"/>
          <ac:picMkLst>
            <pc:docMk/>
            <pc:sldMk cId="2141260530" sldId="305"/>
            <ac:picMk id="28" creationId="{950648F4-ABCD-4DF0-8641-76CFB2354721}"/>
          </ac:picMkLst>
        </pc:picChg>
        <pc:picChg chg="add del">
          <ac:chgData name="NGUYEN MINH KHANG" userId="S::21007509@myrp.edu.sg::0f44b8e6-e509-45a9-ad2d-0b1385b7684d" providerId="AD" clId="Web-{7F839527-C35D-49BB-A6B9-8B4155652A83}" dt="2023-08-07T05:06:15.928" v="3"/>
          <ac:picMkLst>
            <pc:docMk/>
            <pc:sldMk cId="2141260530" sldId="305"/>
            <ac:picMk id="30" creationId="{CF1EB4BD-9C7E-4AA3-9681-C7EB0DA6250B}"/>
          </ac:picMkLst>
        </pc:picChg>
        <pc:picChg chg="add del">
          <ac:chgData name="NGUYEN MINH KHANG" userId="S::21007509@myrp.edu.sg::0f44b8e6-e509-45a9-ad2d-0b1385b7684d" providerId="AD" clId="Web-{7F839527-C35D-49BB-A6B9-8B4155652A83}" dt="2023-08-07T05:06:15.928" v="3"/>
          <ac:picMkLst>
            <pc:docMk/>
            <pc:sldMk cId="2141260530" sldId="305"/>
            <ac:picMk id="31" creationId="{94AAE3AA-3759-4D28-B0EF-575F25A5146C}"/>
          </ac:picMkLst>
        </pc:picChg>
        <pc:picChg chg="add del">
          <ac:chgData name="NGUYEN MINH KHANG" userId="S::21007509@myrp.edu.sg::0f44b8e6-e509-45a9-ad2d-0b1385b7684d" providerId="AD" clId="Web-{7F839527-C35D-49BB-A6B9-8B4155652A83}" dt="2023-08-07T05:06:15.928" v="3"/>
          <ac:picMkLst>
            <pc:docMk/>
            <pc:sldMk cId="2141260530" sldId="305"/>
            <ac:picMk id="34" creationId="{D2CAB8F3-744B-AA22-605F-7DB1838D8331}"/>
          </ac:picMkLst>
        </pc:picChg>
        <pc:picChg chg="add del">
          <ac:chgData name="NGUYEN MINH KHANG" userId="S::21007509@myrp.edu.sg::0f44b8e6-e509-45a9-ad2d-0b1385b7684d" providerId="AD" clId="Web-{7F839527-C35D-49BB-A6B9-8B4155652A83}" dt="2023-08-07T05:06:32.553" v="11"/>
          <ac:picMkLst>
            <pc:docMk/>
            <pc:sldMk cId="2141260530" sldId="305"/>
            <ac:picMk id="36" creationId="{DF19BAF3-7E20-4B9D-B544-BABAEEA1FA75}"/>
          </ac:picMkLst>
        </pc:picChg>
        <pc:picChg chg="add del">
          <ac:chgData name="NGUYEN MINH KHANG" userId="S::21007509@myrp.edu.sg::0f44b8e6-e509-45a9-ad2d-0b1385b7684d" providerId="AD" clId="Web-{7F839527-C35D-49BB-A6B9-8B4155652A83}" dt="2023-08-07T05:06:32.553" v="11"/>
          <ac:picMkLst>
            <pc:docMk/>
            <pc:sldMk cId="2141260530" sldId="305"/>
            <ac:picMk id="37" creationId="{950648F4-ABCD-4DF0-8641-76CFB2354721}"/>
          </ac:picMkLst>
        </pc:picChg>
        <pc:picChg chg="add del">
          <ac:chgData name="NGUYEN MINH KHANG" userId="S::21007509@myrp.edu.sg::0f44b8e6-e509-45a9-ad2d-0b1385b7684d" providerId="AD" clId="Web-{7F839527-C35D-49BB-A6B9-8B4155652A83}" dt="2023-08-07T05:06:32.553" v="11"/>
          <ac:picMkLst>
            <pc:docMk/>
            <pc:sldMk cId="2141260530" sldId="305"/>
            <ac:picMk id="39" creationId="{CF1EB4BD-9C7E-4AA3-9681-C7EB0DA6250B}"/>
          </ac:picMkLst>
        </pc:picChg>
        <pc:picChg chg="add del">
          <ac:chgData name="NGUYEN MINH KHANG" userId="S::21007509@myrp.edu.sg::0f44b8e6-e509-45a9-ad2d-0b1385b7684d" providerId="AD" clId="Web-{7F839527-C35D-49BB-A6B9-8B4155652A83}" dt="2023-08-07T05:06:32.553" v="11"/>
          <ac:picMkLst>
            <pc:docMk/>
            <pc:sldMk cId="2141260530" sldId="305"/>
            <ac:picMk id="40" creationId="{94AAE3AA-3759-4D28-B0EF-575F25A5146C}"/>
          </ac:picMkLst>
        </pc:picChg>
        <pc:picChg chg="add mod">
          <ac:chgData name="NGUYEN MINH KHANG" userId="S::21007509@myrp.edu.sg::0f44b8e6-e509-45a9-ad2d-0b1385b7684d" providerId="AD" clId="Web-{7F839527-C35D-49BB-A6B9-8B4155652A83}" dt="2023-08-07T05:06:32.553" v="11"/>
          <ac:picMkLst>
            <pc:docMk/>
            <pc:sldMk cId="2141260530" sldId="305"/>
            <ac:picMk id="42" creationId="{2A494D19-5491-18BA-A141-F9AE995E8137}"/>
          </ac:picMkLst>
        </pc:picChg>
        <pc:picChg chg="add">
          <ac:chgData name="NGUYEN MINH KHANG" userId="S::21007509@myrp.edu.sg::0f44b8e6-e509-45a9-ad2d-0b1385b7684d" providerId="AD" clId="Web-{7F839527-C35D-49BB-A6B9-8B4155652A83}" dt="2023-08-07T05:06:32.553" v="11"/>
          <ac:picMkLst>
            <pc:docMk/>
            <pc:sldMk cId="2141260530" sldId="305"/>
            <ac:picMk id="48" creationId="{DF19BAF3-7E20-4B9D-B544-BABAEEA1FA75}"/>
          </ac:picMkLst>
        </pc:picChg>
        <pc:picChg chg="add">
          <ac:chgData name="NGUYEN MINH KHANG" userId="S::21007509@myrp.edu.sg::0f44b8e6-e509-45a9-ad2d-0b1385b7684d" providerId="AD" clId="Web-{7F839527-C35D-49BB-A6B9-8B4155652A83}" dt="2023-08-07T05:06:32.553" v="11"/>
          <ac:picMkLst>
            <pc:docMk/>
            <pc:sldMk cId="2141260530" sldId="305"/>
            <ac:picMk id="50" creationId="{950648F4-ABCD-4DF0-8641-76CFB2354721}"/>
          </ac:picMkLst>
        </pc:picChg>
        <pc:picChg chg="add">
          <ac:chgData name="NGUYEN MINH KHANG" userId="S::21007509@myrp.edu.sg::0f44b8e6-e509-45a9-ad2d-0b1385b7684d" providerId="AD" clId="Web-{7F839527-C35D-49BB-A6B9-8B4155652A83}" dt="2023-08-07T05:06:32.553" v="11"/>
          <ac:picMkLst>
            <pc:docMk/>
            <pc:sldMk cId="2141260530" sldId="305"/>
            <ac:picMk id="54" creationId="{CF1EB4BD-9C7E-4AA3-9681-C7EB0DA6250B}"/>
          </ac:picMkLst>
        </pc:picChg>
        <pc:picChg chg="add">
          <ac:chgData name="NGUYEN MINH KHANG" userId="S::21007509@myrp.edu.sg::0f44b8e6-e509-45a9-ad2d-0b1385b7684d" providerId="AD" clId="Web-{7F839527-C35D-49BB-A6B9-8B4155652A83}" dt="2023-08-07T05:06:32.553" v="11"/>
          <ac:picMkLst>
            <pc:docMk/>
            <pc:sldMk cId="2141260530" sldId="305"/>
            <ac:picMk id="56" creationId="{94AAE3AA-3759-4D28-B0EF-575F25A5146C}"/>
          </ac:picMkLst>
        </pc:picChg>
      </pc:sldChg>
    </pc:docChg>
  </pc:docChgLst>
  <pc:docChgLst>
    <pc:chgData name="NAGARAJAN NISHANTH ARJUN" userId="de418842-fd17-4c03-9535-bfdbad1a80fa" providerId="ADAL" clId="{C8DBA1E3-E94F-4CAE-899B-380532BC0BA0}"/>
    <pc:docChg chg="undo custSel modSld">
      <pc:chgData name="NAGARAJAN NISHANTH ARJUN" userId="de418842-fd17-4c03-9535-bfdbad1a80fa" providerId="ADAL" clId="{C8DBA1E3-E94F-4CAE-899B-380532BC0BA0}" dt="2023-06-01T11:08:16.996" v="369" actId="478"/>
      <pc:docMkLst>
        <pc:docMk/>
      </pc:docMkLst>
      <pc:sldChg chg="addSp delSp modSp mod setBg setClrOvrMap">
        <pc:chgData name="NAGARAJAN NISHANTH ARJUN" userId="de418842-fd17-4c03-9535-bfdbad1a80fa" providerId="ADAL" clId="{C8DBA1E3-E94F-4CAE-899B-380532BC0BA0}" dt="2023-06-01T09:10:02.478" v="19" actId="26606"/>
        <pc:sldMkLst>
          <pc:docMk/>
          <pc:sldMk cId="0" sldId="265"/>
        </pc:sldMkLst>
        <pc:spChg chg="add del mod">
          <ac:chgData name="NAGARAJAN NISHANTH ARJUN" userId="de418842-fd17-4c03-9535-bfdbad1a80fa" providerId="ADAL" clId="{C8DBA1E3-E94F-4CAE-899B-380532BC0BA0}" dt="2023-06-01T09:10:02.478" v="19" actId="26606"/>
          <ac:spMkLst>
            <pc:docMk/>
            <pc:sldMk cId="0" sldId="265"/>
            <ac:spMk id="3" creationId="{00000000-0000-0000-0000-000000000000}"/>
          </ac:spMkLst>
        </pc:spChg>
        <pc:spChg chg="mod">
          <ac:chgData name="NAGARAJAN NISHANTH ARJUN" userId="de418842-fd17-4c03-9535-bfdbad1a80fa" providerId="ADAL" clId="{C8DBA1E3-E94F-4CAE-899B-380532BC0BA0}" dt="2023-06-01T09:10:02.478" v="19" actId="26606"/>
          <ac:spMkLst>
            <pc:docMk/>
            <pc:sldMk cId="0" sldId="265"/>
            <ac:spMk id="10242" creationId="{00000000-0000-0000-0000-000000000000}"/>
          </ac:spMkLst>
        </pc:spChg>
        <pc:spChg chg="add del">
          <ac:chgData name="NAGARAJAN NISHANTH ARJUN" userId="de418842-fd17-4c03-9535-bfdbad1a80fa" providerId="ADAL" clId="{C8DBA1E3-E94F-4CAE-899B-380532BC0BA0}" dt="2023-06-01T09:09:42.018" v="6" actId="26606"/>
          <ac:spMkLst>
            <pc:docMk/>
            <pc:sldMk cId="0" sldId="265"/>
            <ac:spMk id="10247" creationId="{3BCB5F6A-9EB0-40B0-9D13-3023E9A20508}"/>
          </ac:spMkLst>
        </pc:spChg>
        <pc:spChg chg="add del">
          <ac:chgData name="NAGARAJAN NISHANTH ARJUN" userId="de418842-fd17-4c03-9535-bfdbad1a80fa" providerId="ADAL" clId="{C8DBA1E3-E94F-4CAE-899B-380532BC0BA0}" dt="2023-06-01T09:09:21.646" v="2" actId="26606"/>
          <ac:spMkLst>
            <pc:docMk/>
            <pc:sldMk cId="0" sldId="265"/>
            <ac:spMk id="10260" creationId="{9F4444CE-BC8D-4D61-B303-4C05614E62AB}"/>
          </ac:spMkLst>
        </pc:spChg>
        <pc:spChg chg="add del">
          <ac:chgData name="NAGARAJAN NISHANTH ARJUN" userId="de418842-fd17-4c03-9535-bfdbad1a80fa" providerId="ADAL" clId="{C8DBA1E3-E94F-4CAE-899B-380532BC0BA0}" dt="2023-06-01T09:09:21.646" v="2" actId="26606"/>
          <ac:spMkLst>
            <pc:docMk/>
            <pc:sldMk cId="0" sldId="265"/>
            <ac:spMk id="10262" creationId="{73772B81-181F-48B7-8826-4D9686D15DF5}"/>
          </ac:spMkLst>
        </pc:spChg>
        <pc:spChg chg="add del">
          <ac:chgData name="NAGARAJAN NISHANTH ARJUN" userId="de418842-fd17-4c03-9535-bfdbad1a80fa" providerId="ADAL" clId="{C8DBA1E3-E94F-4CAE-899B-380532BC0BA0}" dt="2023-06-01T09:09:21.646" v="2" actId="26606"/>
          <ac:spMkLst>
            <pc:docMk/>
            <pc:sldMk cId="0" sldId="265"/>
            <ac:spMk id="10264" creationId="{B2205F6E-03C6-4E92-877C-E2482F6599AA}"/>
          </ac:spMkLst>
        </pc:spChg>
        <pc:spChg chg="add del">
          <ac:chgData name="NAGARAJAN NISHANTH ARJUN" userId="de418842-fd17-4c03-9535-bfdbad1a80fa" providerId="ADAL" clId="{C8DBA1E3-E94F-4CAE-899B-380532BC0BA0}" dt="2023-06-01T09:09:26.156" v="4" actId="26606"/>
          <ac:spMkLst>
            <pc:docMk/>
            <pc:sldMk cId="0" sldId="265"/>
            <ac:spMk id="10267" creationId="{9F4444CE-BC8D-4D61-B303-4C05614E62AB}"/>
          </ac:spMkLst>
        </pc:spChg>
        <pc:spChg chg="add del">
          <ac:chgData name="NAGARAJAN NISHANTH ARJUN" userId="de418842-fd17-4c03-9535-bfdbad1a80fa" providerId="ADAL" clId="{C8DBA1E3-E94F-4CAE-899B-380532BC0BA0}" dt="2023-06-01T09:09:26.156" v="4" actId="26606"/>
          <ac:spMkLst>
            <pc:docMk/>
            <pc:sldMk cId="0" sldId="265"/>
            <ac:spMk id="10268" creationId="{73772B81-181F-48B7-8826-4D9686D15DF5}"/>
          </ac:spMkLst>
        </pc:spChg>
        <pc:spChg chg="add del">
          <ac:chgData name="NAGARAJAN NISHANTH ARJUN" userId="de418842-fd17-4c03-9535-bfdbad1a80fa" providerId="ADAL" clId="{C8DBA1E3-E94F-4CAE-899B-380532BC0BA0}" dt="2023-06-01T09:09:26.156" v="4" actId="26606"/>
          <ac:spMkLst>
            <pc:docMk/>
            <pc:sldMk cId="0" sldId="265"/>
            <ac:spMk id="10269" creationId="{B2205F6E-03C6-4E92-877C-E2482F6599AA}"/>
          </ac:spMkLst>
        </pc:spChg>
        <pc:spChg chg="add del">
          <ac:chgData name="NAGARAJAN NISHANTH ARJUN" userId="de418842-fd17-4c03-9535-bfdbad1a80fa" providerId="ADAL" clId="{C8DBA1E3-E94F-4CAE-899B-380532BC0BA0}" dt="2023-06-01T09:09:46.085" v="8" actId="26606"/>
          <ac:spMkLst>
            <pc:docMk/>
            <pc:sldMk cId="0" sldId="265"/>
            <ac:spMk id="10272" creationId="{BF120A21-0841-4823-B0C4-28AEBCEF9B78}"/>
          </ac:spMkLst>
        </pc:spChg>
        <pc:spChg chg="add del">
          <ac:chgData name="NAGARAJAN NISHANTH ARJUN" userId="de418842-fd17-4c03-9535-bfdbad1a80fa" providerId="ADAL" clId="{C8DBA1E3-E94F-4CAE-899B-380532BC0BA0}" dt="2023-06-01T09:09:46.085" v="8" actId="26606"/>
          <ac:spMkLst>
            <pc:docMk/>
            <pc:sldMk cId="0" sldId="265"/>
            <ac:spMk id="10273" creationId="{3F088236-D655-4F88-B238-E16762358025}"/>
          </ac:spMkLst>
        </pc:spChg>
        <pc:spChg chg="add del">
          <ac:chgData name="NAGARAJAN NISHANTH ARJUN" userId="de418842-fd17-4c03-9535-bfdbad1a80fa" providerId="ADAL" clId="{C8DBA1E3-E94F-4CAE-899B-380532BC0BA0}" dt="2023-06-01T09:09:46.085" v="8" actId="26606"/>
          <ac:spMkLst>
            <pc:docMk/>
            <pc:sldMk cId="0" sldId="265"/>
            <ac:spMk id="10274" creationId="{DBB05BAE-BBD3-4289-899F-A6851503C6B0}"/>
          </ac:spMkLst>
        </pc:spChg>
        <pc:spChg chg="add del">
          <ac:chgData name="NAGARAJAN NISHANTH ARJUN" userId="de418842-fd17-4c03-9535-bfdbad1a80fa" providerId="ADAL" clId="{C8DBA1E3-E94F-4CAE-899B-380532BC0BA0}" dt="2023-06-01T09:09:46.085" v="8" actId="26606"/>
          <ac:spMkLst>
            <pc:docMk/>
            <pc:sldMk cId="0" sldId="265"/>
            <ac:spMk id="10275" creationId="{3DAC0C92-199E-475C-9390-119A9B027276}"/>
          </ac:spMkLst>
        </pc:spChg>
        <pc:spChg chg="add del">
          <ac:chgData name="NAGARAJAN NISHANTH ARJUN" userId="de418842-fd17-4c03-9535-bfdbad1a80fa" providerId="ADAL" clId="{C8DBA1E3-E94F-4CAE-899B-380532BC0BA0}" dt="2023-06-01T09:09:46.085" v="8" actId="26606"/>
          <ac:spMkLst>
            <pc:docMk/>
            <pc:sldMk cId="0" sldId="265"/>
            <ac:spMk id="10276" creationId="{9874D11C-36F5-4BBE-A490-019A54E953B0}"/>
          </ac:spMkLst>
        </pc:spChg>
        <pc:spChg chg="add del">
          <ac:chgData name="NAGARAJAN NISHANTH ARJUN" userId="de418842-fd17-4c03-9535-bfdbad1a80fa" providerId="ADAL" clId="{C8DBA1E3-E94F-4CAE-899B-380532BC0BA0}" dt="2023-06-01T09:09:46.085" v="8" actId="26606"/>
          <ac:spMkLst>
            <pc:docMk/>
            <pc:sldMk cId="0" sldId="265"/>
            <ac:spMk id="10277" creationId="{C4CFB339-0ED8-4FE2-9EF1-6D1375B8499B}"/>
          </ac:spMkLst>
        </pc:spChg>
        <pc:spChg chg="add del">
          <ac:chgData name="NAGARAJAN NISHANTH ARJUN" userId="de418842-fd17-4c03-9535-bfdbad1a80fa" providerId="ADAL" clId="{C8DBA1E3-E94F-4CAE-899B-380532BC0BA0}" dt="2023-06-01T09:09:46.085" v="8" actId="26606"/>
          <ac:spMkLst>
            <pc:docMk/>
            <pc:sldMk cId="0" sldId="265"/>
            <ac:spMk id="10278" creationId="{31896C80-2069-4431-9C19-83B913734490}"/>
          </ac:spMkLst>
        </pc:spChg>
        <pc:spChg chg="add del">
          <ac:chgData name="NAGARAJAN NISHANTH ARJUN" userId="de418842-fd17-4c03-9535-bfdbad1a80fa" providerId="ADAL" clId="{C8DBA1E3-E94F-4CAE-899B-380532BC0BA0}" dt="2023-06-01T09:09:55.420" v="10" actId="26606"/>
          <ac:spMkLst>
            <pc:docMk/>
            <pc:sldMk cId="0" sldId="265"/>
            <ac:spMk id="10281" creationId="{655AE6B0-AC9E-4167-806F-E9DB135FC46B}"/>
          </ac:spMkLst>
        </pc:spChg>
        <pc:spChg chg="add del">
          <ac:chgData name="NAGARAJAN NISHANTH ARJUN" userId="de418842-fd17-4c03-9535-bfdbad1a80fa" providerId="ADAL" clId="{C8DBA1E3-E94F-4CAE-899B-380532BC0BA0}" dt="2023-06-01T09:09:55.420" v="10" actId="26606"/>
          <ac:spMkLst>
            <pc:docMk/>
            <pc:sldMk cId="0" sldId="265"/>
            <ac:spMk id="10292" creationId="{87BD1F4E-A66D-4C06-86DA-8D56CA7A3B41}"/>
          </ac:spMkLst>
        </pc:spChg>
        <pc:spChg chg="add del">
          <ac:chgData name="NAGARAJAN NISHANTH ARJUN" userId="de418842-fd17-4c03-9535-bfdbad1a80fa" providerId="ADAL" clId="{C8DBA1E3-E94F-4CAE-899B-380532BC0BA0}" dt="2023-06-01T09:09:57.082" v="12" actId="26606"/>
          <ac:spMkLst>
            <pc:docMk/>
            <pc:sldMk cId="0" sldId="265"/>
            <ac:spMk id="10296" creationId="{9F4444CE-BC8D-4D61-B303-4C05614E62AB}"/>
          </ac:spMkLst>
        </pc:spChg>
        <pc:spChg chg="add del">
          <ac:chgData name="NAGARAJAN NISHANTH ARJUN" userId="de418842-fd17-4c03-9535-bfdbad1a80fa" providerId="ADAL" clId="{C8DBA1E3-E94F-4CAE-899B-380532BC0BA0}" dt="2023-06-01T09:09:57.082" v="12" actId="26606"/>
          <ac:spMkLst>
            <pc:docMk/>
            <pc:sldMk cId="0" sldId="265"/>
            <ac:spMk id="10297" creationId="{73772B81-181F-48B7-8826-4D9686D15DF5}"/>
          </ac:spMkLst>
        </pc:spChg>
        <pc:spChg chg="add del">
          <ac:chgData name="NAGARAJAN NISHANTH ARJUN" userId="de418842-fd17-4c03-9535-bfdbad1a80fa" providerId="ADAL" clId="{C8DBA1E3-E94F-4CAE-899B-380532BC0BA0}" dt="2023-06-01T09:09:57.082" v="12" actId="26606"/>
          <ac:spMkLst>
            <pc:docMk/>
            <pc:sldMk cId="0" sldId="265"/>
            <ac:spMk id="10298" creationId="{B2205F6E-03C6-4E92-877C-E2482F6599AA}"/>
          </ac:spMkLst>
        </pc:spChg>
        <pc:spChg chg="add del">
          <ac:chgData name="NAGARAJAN NISHANTH ARJUN" userId="de418842-fd17-4c03-9535-bfdbad1a80fa" providerId="ADAL" clId="{C8DBA1E3-E94F-4CAE-899B-380532BC0BA0}" dt="2023-06-01T09:09:58.566" v="14" actId="26606"/>
          <ac:spMkLst>
            <pc:docMk/>
            <pc:sldMk cId="0" sldId="265"/>
            <ac:spMk id="10302" creationId="{9F4444CE-BC8D-4D61-B303-4C05614E62AB}"/>
          </ac:spMkLst>
        </pc:spChg>
        <pc:spChg chg="add del">
          <ac:chgData name="NAGARAJAN NISHANTH ARJUN" userId="de418842-fd17-4c03-9535-bfdbad1a80fa" providerId="ADAL" clId="{C8DBA1E3-E94F-4CAE-899B-380532BC0BA0}" dt="2023-06-01T09:09:58.566" v="14" actId="26606"/>
          <ac:spMkLst>
            <pc:docMk/>
            <pc:sldMk cId="0" sldId="265"/>
            <ac:spMk id="10303" creationId="{73772B81-181F-48B7-8826-4D9686D15DF5}"/>
          </ac:spMkLst>
        </pc:spChg>
        <pc:spChg chg="add del">
          <ac:chgData name="NAGARAJAN NISHANTH ARJUN" userId="de418842-fd17-4c03-9535-bfdbad1a80fa" providerId="ADAL" clId="{C8DBA1E3-E94F-4CAE-899B-380532BC0BA0}" dt="2023-06-01T09:09:58.566" v="14" actId="26606"/>
          <ac:spMkLst>
            <pc:docMk/>
            <pc:sldMk cId="0" sldId="265"/>
            <ac:spMk id="10304" creationId="{B2205F6E-03C6-4E92-877C-E2482F6599AA}"/>
          </ac:spMkLst>
        </pc:spChg>
        <pc:spChg chg="add del">
          <ac:chgData name="NAGARAJAN NISHANTH ARJUN" userId="de418842-fd17-4c03-9535-bfdbad1a80fa" providerId="ADAL" clId="{C8DBA1E3-E94F-4CAE-899B-380532BC0BA0}" dt="2023-06-01T09:09:59.680" v="16" actId="26606"/>
          <ac:spMkLst>
            <pc:docMk/>
            <pc:sldMk cId="0" sldId="265"/>
            <ac:spMk id="10308" creationId="{655AE6B0-AC9E-4167-806F-E9DB135FC46B}"/>
          </ac:spMkLst>
        </pc:spChg>
        <pc:spChg chg="add del">
          <ac:chgData name="NAGARAJAN NISHANTH ARJUN" userId="de418842-fd17-4c03-9535-bfdbad1a80fa" providerId="ADAL" clId="{C8DBA1E3-E94F-4CAE-899B-380532BC0BA0}" dt="2023-06-01T09:09:59.680" v="16" actId="26606"/>
          <ac:spMkLst>
            <pc:docMk/>
            <pc:sldMk cId="0" sldId="265"/>
            <ac:spMk id="10319" creationId="{87BD1F4E-A66D-4C06-86DA-8D56CA7A3B41}"/>
          </ac:spMkLst>
        </pc:spChg>
        <pc:spChg chg="add del">
          <ac:chgData name="NAGARAJAN NISHANTH ARJUN" userId="de418842-fd17-4c03-9535-bfdbad1a80fa" providerId="ADAL" clId="{C8DBA1E3-E94F-4CAE-899B-380532BC0BA0}" dt="2023-06-01T09:10:02.435" v="18" actId="26606"/>
          <ac:spMkLst>
            <pc:docMk/>
            <pc:sldMk cId="0" sldId="265"/>
            <ac:spMk id="10323" creationId="{9F4444CE-BC8D-4D61-B303-4C05614E62AB}"/>
          </ac:spMkLst>
        </pc:spChg>
        <pc:spChg chg="add del">
          <ac:chgData name="NAGARAJAN NISHANTH ARJUN" userId="de418842-fd17-4c03-9535-bfdbad1a80fa" providerId="ADAL" clId="{C8DBA1E3-E94F-4CAE-899B-380532BC0BA0}" dt="2023-06-01T09:10:02.435" v="18" actId="26606"/>
          <ac:spMkLst>
            <pc:docMk/>
            <pc:sldMk cId="0" sldId="265"/>
            <ac:spMk id="10324" creationId="{73772B81-181F-48B7-8826-4D9686D15DF5}"/>
          </ac:spMkLst>
        </pc:spChg>
        <pc:spChg chg="add del">
          <ac:chgData name="NAGARAJAN NISHANTH ARJUN" userId="de418842-fd17-4c03-9535-bfdbad1a80fa" providerId="ADAL" clId="{C8DBA1E3-E94F-4CAE-899B-380532BC0BA0}" dt="2023-06-01T09:10:02.435" v="18" actId="26606"/>
          <ac:spMkLst>
            <pc:docMk/>
            <pc:sldMk cId="0" sldId="265"/>
            <ac:spMk id="10325" creationId="{B2205F6E-03C6-4E92-877C-E2482F6599AA}"/>
          </ac:spMkLst>
        </pc:spChg>
        <pc:spChg chg="add">
          <ac:chgData name="NAGARAJAN NISHANTH ARJUN" userId="de418842-fd17-4c03-9535-bfdbad1a80fa" providerId="ADAL" clId="{C8DBA1E3-E94F-4CAE-899B-380532BC0BA0}" dt="2023-06-01T09:10:02.478" v="19" actId="26606"/>
          <ac:spMkLst>
            <pc:docMk/>
            <pc:sldMk cId="0" sldId="265"/>
            <ac:spMk id="10329" creationId="{655AE6B0-AC9E-4167-806F-E9DB135FC46B}"/>
          </ac:spMkLst>
        </pc:spChg>
        <pc:spChg chg="add">
          <ac:chgData name="NAGARAJAN NISHANTH ARJUN" userId="de418842-fd17-4c03-9535-bfdbad1a80fa" providerId="ADAL" clId="{C8DBA1E3-E94F-4CAE-899B-380532BC0BA0}" dt="2023-06-01T09:10:02.478" v="19" actId="26606"/>
          <ac:spMkLst>
            <pc:docMk/>
            <pc:sldMk cId="0" sldId="265"/>
            <ac:spMk id="10340" creationId="{87BD1F4E-A66D-4C06-86DA-8D56CA7A3B41}"/>
          </ac:spMkLst>
        </pc:spChg>
        <pc:grpChg chg="add del">
          <ac:chgData name="NAGARAJAN NISHANTH ARJUN" userId="de418842-fd17-4c03-9535-bfdbad1a80fa" providerId="ADAL" clId="{C8DBA1E3-E94F-4CAE-899B-380532BC0BA0}" dt="2023-06-01T09:09:42.018" v="6" actId="26606"/>
          <ac:grpSpMkLst>
            <pc:docMk/>
            <pc:sldMk cId="0" sldId="265"/>
            <ac:grpSpMk id="10245" creationId="{10BE40E3-5550-4CDD-B4FD-387C33EBF157}"/>
          </ac:grpSpMkLst>
        </pc:grpChg>
        <pc:grpChg chg="add del">
          <ac:chgData name="NAGARAJAN NISHANTH ARJUN" userId="de418842-fd17-4c03-9535-bfdbad1a80fa" providerId="ADAL" clId="{C8DBA1E3-E94F-4CAE-899B-380532BC0BA0}" dt="2023-06-01T09:09:21.646" v="2" actId="26606"/>
          <ac:grpSpMkLst>
            <pc:docMk/>
            <pc:sldMk cId="0" sldId="265"/>
            <ac:grpSpMk id="10248" creationId="{D920209C-E85B-4D6F-A56F-724F5ADA811C}"/>
          </ac:grpSpMkLst>
        </pc:grpChg>
        <pc:grpChg chg="add del">
          <ac:chgData name="NAGARAJAN NISHANTH ARJUN" userId="de418842-fd17-4c03-9535-bfdbad1a80fa" providerId="ADAL" clId="{C8DBA1E3-E94F-4CAE-899B-380532BC0BA0}" dt="2023-06-01T09:09:46.085" v="8" actId="26606"/>
          <ac:grpSpMkLst>
            <pc:docMk/>
            <pc:sldMk cId="0" sldId="265"/>
            <ac:grpSpMk id="10261" creationId="{10BE40E3-5550-4CDD-B4FD-387C33EBF157}"/>
          </ac:grpSpMkLst>
        </pc:grpChg>
        <pc:grpChg chg="add del">
          <ac:chgData name="NAGARAJAN NISHANTH ARJUN" userId="de418842-fd17-4c03-9535-bfdbad1a80fa" providerId="ADAL" clId="{C8DBA1E3-E94F-4CAE-899B-380532BC0BA0}" dt="2023-06-01T09:09:26.156" v="4" actId="26606"/>
          <ac:grpSpMkLst>
            <pc:docMk/>
            <pc:sldMk cId="0" sldId="265"/>
            <ac:grpSpMk id="10266" creationId="{D920209C-E85B-4D6F-A56F-724F5ADA811C}"/>
          </ac:grpSpMkLst>
        </pc:grpChg>
        <pc:grpChg chg="add del">
          <ac:chgData name="NAGARAJAN NISHANTH ARJUN" userId="de418842-fd17-4c03-9535-bfdbad1a80fa" providerId="ADAL" clId="{C8DBA1E3-E94F-4CAE-899B-380532BC0BA0}" dt="2023-06-01T09:09:55.420" v="10" actId="26606"/>
          <ac:grpSpMkLst>
            <pc:docMk/>
            <pc:sldMk cId="0" sldId="265"/>
            <ac:grpSpMk id="10280" creationId="{D920209C-E85B-4D6F-A56F-724F5ADA811C}"/>
          </ac:grpSpMkLst>
        </pc:grpChg>
        <pc:grpChg chg="add del">
          <ac:chgData name="NAGARAJAN NISHANTH ARJUN" userId="de418842-fd17-4c03-9535-bfdbad1a80fa" providerId="ADAL" clId="{C8DBA1E3-E94F-4CAE-899B-380532BC0BA0}" dt="2023-06-01T09:09:55.420" v="10" actId="26606"/>
          <ac:grpSpMkLst>
            <pc:docMk/>
            <pc:sldMk cId="0" sldId="265"/>
            <ac:grpSpMk id="10282" creationId="{3523416A-383B-4FDC-B4C9-D8EDDFE9C043}"/>
          </ac:grpSpMkLst>
        </pc:grpChg>
        <pc:grpChg chg="add del">
          <ac:chgData name="NAGARAJAN NISHANTH ARJUN" userId="de418842-fd17-4c03-9535-bfdbad1a80fa" providerId="ADAL" clId="{C8DBA1E3-E94F-4CAE-899B-380532BC0BA0}" dt="2023-06-01T09:09:57.082" v="12" actId="26606"/>
          <ac:grpSpMkLst>
            <pc:docMk/>
            <pc:sldMk cId="0" sldId="265"/>
            <ac:grpSpMk id="10295" creationId="{D920209C-E85B-4D6F-A56F-724F5ADA811C}"/>
          </ac:grpSpMkLst>
        </pc:grpChg>
        <pc:grpChg chg="add del">
          <ac:chgData name="NAGARAJAN NISHANTH ARJUN" userId="de418842-fd17-4c03-9535-bfdbad1a80fa" providerId="ADAL" clId="{C8DBA1E3-E94F-4CAE-899B-380532BC0BA0}" dt="2023-06-01T09:09:58.566" v="14" actId="26606"/>
          <ac:grpSpMkLst>
            <pc:docMk/>
            <pc:sldMk cId="0" sldId="265"/>
            <ac:grpSpMk id="10301" creationId="{D920209C-E85B-4D6F-A56F-724F5ADA811C}"/>
          </ac:grpSpMkLst>
        </pc:grpChg>
        <pc:grpChg chg="add del">
          <ac:chgData name="NAGARAJAN NISHANTH ARJUN" userId="de418842-fd17-4c03-9535-bfdbad1a80fa" providerId="ADAL" clId="{C8DBA1E3-E94F-4CAE-899B-380532BC0BA0}" dt="2023-06-01T09:09:59.680" v="16" actId="26606"/>
          <ac:grpSpMkLst>
            <pc:docMk/>
            <pc:sldMk cId="0" sldId="265"/>
            <ac:grpSpMk id="10307" creationId="{D920209C-E85B-4D6F-A56F-724F5ADA811C}"/>
          </ac:grpSpMkLst>
        </pc:grpChg>
        <pc:grpChg chg="add del">
          <ac:chgData name="NAGARAJAN NISHANTH ARJUN" userId="de418842-fd17-4c03-9535-bfdbad1a80fa" providerId="ADAL" clId="{C8DBA1E3-E94F-4CAE-899B-380532BC0BA0}" dt="2023-06-01T09:09:59.680" v="16" actId="26606"/>
          <ac:grpSpMkLst>
            <pc:docMk/>
            <pc:sldMk cId="0" sldId="265"/>
            <ac:grpSpMk id="10309" creationId="{3523416A-383B-4FDC-B4C9-D8EDDFE9C043}"/>
          </ac:grpSpMkLst>
        </pc:grpChg>
        <pc:grpChg chg="add del">
          <ac:chgData name="NAGARAJAN NISHANTH ARJUN" userId="de418842-fd17-4c03-9535-bfdbad1a80fa" providerId="ADAL" clId="{C8DBA1E3-E94F-4CAE-899B-380532BC0BA0}" dt="2023-06-01T09:10:02.435" v="18" actId="26606"/>
          <ac:grpSpMkLst>
            <pc:docMk/>
            <pc:sldMk cId="0" sldId="265"/>
            <ac:grpSpMk id="10322" creationId="{D920209C-E85B-4D6F-A56F-724F5ADA811C}"/>
          </ac:grpSpMkLst>
        </pc:grpChg>
        <pc:grpChg chg="add">
          <ac:chgData name="NAGARAJAN NISHANTH ARJUN" userId="de418842-fd17-4c03-9535-bfdbad1a80fa" providerId="ADAL" clId="{C8DBA1E3-E94F-4CAE-899B-380532BC0BA0}" dt="2023-06-01T09:10:02.478" v="19" actId="26606"/>
          <ac:grpSpMkLst>
            <pc:docMk/>
            <pc:sldMk cId="0" sldId="265"/>
            <ac:grpSpMk id="10328" creationId="{D920209C-E85B-4D6F-A56F-724F5ADA811C}"/>
          </ac:grpSpMkLst>
        </pc:grpChg>
        <pc:grpChg chg="add">
          <ac:chgData name="NAGARAJAN NISHANTH ARJUN" userId="de418842-fd17-4c03-9535-bfdbad1a80fa" providerId="ADAL" clId="{C8DBA1E3-E94F-4CAE-899B-380532BC0BA0}" dt="2023-06-01T09:10:02.478" v="19" actId="26606"/>
          <ac:grpSpMkLst>
            <pc:docMk/>
            <pc:sldMk cId="0" sldId="265"/>
            <ac:grpSpMk id="10330" creationId="{3523416A-383B-4FDC-B4C9-D8EDDFE9C043}"/>
          </ac:grpSpMkLst>
        </pc:grpChg>
        <pc:graphicFrameChg chg="add del">
          <ac:chgData name="NAGARAJAN NISHANTH ARJUN" userId="de418842-fd17-4c03-9535-bfdbad1a80fa" providerId="ADAL" clId="{C8DBA1E3-E94F-4CAE-899B-380532BC0BA0}" dt="2023-06-01T09:09:21.646" v="2" actId="26606"/>
          <ac:graphicFrameMkLst>
            <pc:docMk/>
            <pc:sldMk cId="0" sldId="265"/>
            <ac:graphicFrameMk id="10244" creationId="{A9071770-0EFD-FFCA-349A-C8CECEE1C6AF}"/>
          </ac:graphicFrameMkLst>
        </pc:graphicFrameChg>
        <pc:graphicFrameChg chg="add del">
          <ac:chgData name="NAGARAJAN NISHANTH ARJUN" userId="de418842-fd17-4c03-9535-bfdbad1a80fa" providerId="ADAL" clId="{C8DBA1E3-E94F-4CAE-899B-380532BC0BA0}" dt="2023-06-01T09:09:26.156" v="4" actId="26606"/>
          <ac:graphicFrameMkLst>
            <pc:docMk/>
            <pc:sldMk cId="0" sldId="265"/>
            <ac:graphicFrameMk id="10270" creationId="{DA754634-ACA2-F276-E46B-5AD57585A953}"/>
          </ac:graphicFrameMkLst>
        </pc:graphicFrameChg>
        <pc:graphicFrameChg chg="add del">
          <ac:chgData name="NAGARAJAN NISHANTH ARJUN" userId="de418842-fd17-4c03-9535-bfdbad1a80fa" providerId="ADAL" clId="{C8DBA1E3-E94F-4CAE-899B-380532BC0BA0}" dt="2023-06-01T09:09:55.420" v="10" actId="26606"/>
          <ac:graphicFrameMkLst>
            <pc:docMk/>
            <pc:sldMk cId="0" sldId="265"/>
            <ac:graphicFrameMk id="10293" creationId="{0DC8B572-E6C2-8165-26F2-A5207D2933B2}"/>
          </ac:graphicFrameMkLst>
        </pc:graphicFrameChg>
        <pc:graphicFrameChg chg="add del">
          <ac:chgData name="NAGARAJAN NISHANTH ARJUN" userId="de418842-fd17-4c03-9535-bfdbad1a80fa" providerId="ADAL" clId="{C8DBA1E3-E94F-4CAE-899B-380532BC0BA0}" dt="2023-06-01T09:09:57.082" v="12" actId="26606"/>
          <ac:graphicFrameMkLst>
            <pc:docMk/>
            <pc:sldMk cId="0" sldId="265"/>
            <ac:graphicFrameMk id="10299" creationId="{5437B3A6-C101-93C6-B7D4-0AC07012EDC2}"/>
          </ac:graphicFrameMkLst>
        </pc:graphicFrameChg>
        <pc:graphicFrameChg chg="add del">
          <ac:chgData name="NAGARAJAN NISHANTH ARJUN" userId="de418842-fd17-4c03-9535-bfdbad1a80fa" providerId="ADAL" clId="{C8DBA1E3-E94F-4CAE-899B-380532BC0BA0}" dt="2023-06-01T09:09:58.566" v="14" actId="26606"/>
          <ac:graphicFrameMkLst>
            <pc:docMk/>
            <pc:sldMk cId="0" sldId="265"/>
            <ac:graphicFrameMk id="10305" creationId="{A381552D-BF33-8960-9BA3-14971A2736E0}"/>
          </ac:graphicFrameMkLst>
        </pc:graphicFrameChg>
        <pc:graphicFrameChg chg="add del">
          <ac:chgData name="NAGARAJAN NISHANTH ARJUN" userId="de418842-fd17-4c03-9535-bfdbad1a80fa" providerId="ADAL" clId="{C8DBA1E3-E94F-4CAE-899B-380532BC0BA0}" dt="2023-06-01T09:09:59.680" v="16" actId="26606"/>
          <ac:graphicFrameMkLst>
            <pc:docMk/>
            <pc:sldMk cId="0" sldId="265"/>
            <ac:graphicFrameMk id="10320" creationId="{0DC8B572-E6C2-8165-26F2-A5207D2933B2}"/>
          </ac:graphicFrameMkLst>
        </pc:graphicFrameChg>
        <pc:graphicFrameChg chg="add del">
          <ac:chgData name="NAGARAJAN NISHANTH ARJUN" userId="de418842-fd17-4c03-9535-bfdbad1a80fa" providerId="ADAL" clId="{C8DBA1E3-E94F-4CAE-899B-380532BC0BA0}" dt="2023-06-01T09:10:02.435" v="18" actId="26606"/>
          <ac:graphicFrameMkLst>
            <pc:docMk/>
            <pc:sldMk cId="0" sldId="265"/>
            <ac:graphicFrameMk id="10326" creationId="{A381552D-BF33-8960-9BA3-14971A2736E0}"/>
          </ac:graphicFrameMkLst>
        </pc:graphicFrameChg>
        <pc:graphicFrameChg chg="add">
          <ac:chgData name="NAGARAJAN NISHANTH ARJUN" userId="de418842-fd17-4c03-9535-bfdbad1a80fa" providerId="ADAL" clId="{C8DBA1E3-E94F-4CAE-899B-380532BC0BA0}" dt="2023-06-01T09:10:02.478" v="19" actId="26606"/>
          <ac:graphicFrameMkLst>
            <pc:docMk/>
            <pc:sldMk cId="0" sldId="265"/>
            <ac:graphicFrameMk id="10341" creationId="{0DC8B572-E6C2-8165-26F2-A5207D2933B2}"/>
          </ac:graphicFrameMkLst>
        </pc:graphicFrameChg>
        <pc:picChg chg="add del">
          <ac:chgData name="NAGARAJAN NISHANTH ARJUN" userId="de418842-fd17-4c03-9535-bfdbad1a80fa" providerId="ADAL" clId="{C8DBA1E3-E94F-4CAE-899B-380532BC0BA0}" dt="2023-06-01T09:09:42.018" v="6" actId="26606"/>
          <ac:picMkLst>
            <pc:docMk/>
            <pc:sldMk cId="0" sldId="265"/>
            <ac:picMk id="10246" creationId="{85227DAC-237F-05C3-FC40-E96F08CCA77C}"/>
          </ac:picMkLst>
        </pc:picChg>
        <pc:picChg chg="add del">
          <ac:chgData name="NAGARAJAN NISHANTH ARJUN" userId="de418842-fd17-4c03-9535-bfdbad1a80fa" providerId="ADAL" clId="{C8DBA1E3-E94F-4CAE-899B-380532BC0BA0}" dt="2023-06-01T09:09:46.085" v="8" actId="26606"/>
          <ac:picMkLst>
            <pc:docMk/>
            <pc:sldMk cId="0" sldId="265"/>
            <ac:picMk id="10263" creationId="{7AF862FC-71A3-1EEA-15F5-C9A48DFB9912}"/>
          </ac:picMkLst>
        </pc:picChg>
        <pc:cxnChg chg="add del">
          <ac:chgData name="NAGARAJAN NISHANTH ARJUN" userId="de418842-fd17-4c03-9535-bfdbad1a80fa" providerId="ADAL" clId="{C8DBA1E3-E94F-4CAE-899B-380532BC0BA0}" dt="2023-06-01T09:09:46.085" v="8" actId="26606"/>
          <ac:cxnSpMkLst>
            <pc:docMk/>
            <pc:sldMk cId="0" sldId="265"/>
            <ac:cxnSpMk id="10265" creationId="{64FA5DFF-7FE6-4855-84E6-DFA78EE978BD}"/>
          </ac:cxnSpMkLst>
        </pc:cxnChg>
        <pc:cxnChg chg="add del">
          <ac:chgData name="NAGARAJAN NISHANTH ARJUN" userId="de418842-fd17-4c03-9535-bfdbad1a80fa" providerId="ADAL" clId="{C8DBA1E3-E94F-4CAE-899B-380532BC0BA0}" dt="2023-06-01T09:09:46.085" v="8" actId="26606"/>
          <ac:cxnSpMkLst>
            <pc:docMk/>
            <pc:sldMk cId="0" sldId="265"/>
            <ac:cxnSpMk id="10271" creationId="{2AFD8CBA-54A3-4363-991B-B9C631BBFA74}"/>
          </ac:cxnSpMkLst>
        </pc:cxnChg>
      </pc:sldChg>
      <pc:sldChg chg="modSp mod">
        <pc:chgData name="NAGARAJAN NISHANTH ARJUN" userId="de418842-fd17-4c03-9535-bfdbad1a80fa" providerId="ADAL" clId="{C8DBA1E3-E94F-4CAE-899B-380532BC0BA0}" dt="2023-06-01T09:19:11.959" v="20" actId="1036"/>
        <pc:sldMkLst>
          <pc:docMk/>
          <pc:sldMk cId="0" sldId="266"/>
        </pc:sldMkLst>
        <pc:graphicFrameChg chg="mod">
          <ac:chgData name="NAGARAJAN NISHANTH ARJUN" userId="de418842-fd17-4c03-9535-bfdbad1a80fa" providerId="ADAL" clId="{C8DBA1E3-E94F-4CAE-899B-380532BC0BA0}" dt="2023-06-01T09:19:11.959" v="20" actId="1036"/>
          <ac:graphicFrameMkLst>
            <pc:docMk/>
            <pc:sldMk cId="0" sldId="266"/>
            <ac:graphicFrameMk id="2" creationId="{ADFEC619-ADA5-E6D1-C471-7F982B5FEDA3}"/>
          </ac:graphicFrameMkLst>
        </pc:graphicFrameChg>
      </pc:sldChg>
      <pc:sldChg chg="modSp mod">
        <pc:chgData name="NAGARAJAN NISHANTH ARJUN" userId="de418842-fd17-4c03-9535-bfdbad1a80fa" providerId="ADAL" clId="{C8DBA1E3-E94F-4CAE-899B-380532BC0BA0}" dt="2023-06-01T11:04:39.728" v="293" actId="20577"/>
        <pc:sldMkLst>
          <pc:docMk/>
          <pc:sldMk cId="0" sldId="269"/>
        </pc:sldMkLst>
        <pc:spChg chg="mod">
          <ac:chgData name="NAGARAJAN NISHANTH ARJUN" userId="de418842-fd17-4c03-9535-bfdbad1a80fa" providerId="ADAL" clId="{C8DBA1E3-E94F-4CAE-899B-380532BC0BA0}" dt="2023-06-01T11:04:39.728" v="293" actId="20577"/>
          <ac:spMkLst>
            <pc:docMk/>
            <pc:sldMk cId="0" sldId="269"/>
            <ac:spMk id="14339" creationId="{00000000-0000-0000-0000-000000000000}"/>
          </ac:spMkLst>
        </pc:spChg>
        <pc:graphicFrameChg chg="mod modGraphic">
          <ac:chgData name="NAGARAJAN NISHANTH ARJUN" userId="de418842-fd17-4c03-9535-bfdbad1a80fa" providerId="ADAL" clId="{C8DBA1E3-E94F-4CAE-899B-380532BC0BA0}" dt="2023-06-01T11:04:06.928" v="291" actId="20577"/>
          <ac:graphicFrameMkLst>
            <pc:docMk/>
            <pc:sldMk cId="0" sldId="269"/>
            <ac:graphicFrameMk id="6" creationId="{00000000-0000-0000-0000-000000000000}"/>
          </ac:graphicFrameMkLst>
        </pc:graphicFrameChg>
      </pc:sldChg>
      <pc:sldChg chg="delSp modSp mod">
        <pc:chgData name="NAGARAJAN NISHANTH ARJUN" userId="de418842-fd17-4c03-9535-bfdbad1a80fa" providerId="ADAL" clId="{C8DBA1E3-E94F-4CAE-899B-380532BC0BA0}" dt="2023-06-01T11:08:16.996" v="369" actId="478"/>
        <pc:sldMkLst>
          <pc:docMk/>
          <pc:sldMk cId="3535391029" sldId="272"/>
        </pc:sldMkLst>
        <pc:spChg chg="del mod">
          <ac:chgData name="NAGARAJAN NISHANTH ARJUN" userId="de418842-fd17-4c03-9535-bfdbad1a80fa" providerId="ADAL" clId="{C8DBA1E3-E94F-4CAE-899B-380532BC0BA0}" dt="2023-06-01T11:08:16.996" v="369" actId="478"/>
          <ac:spMkLst>
            <pc:docMk/>
            <pc:sldMk cId="3535391029" sldId="272"/>
            <ac:spMk id="8" creationId="{00000000-0000-0000-0000-000000000000}"/>
          </ac:spMkLst>
        </pc:spChg>
        <pc:spChg chg="mod">
          <ac:chgData name="NAGARAJAN NISHANTH ARJUN" userId="de418842-fd17-4c03-9535-bfdbad1a80fa" providerId="ADAL" clId="{C8DBA1E3-E94F-4CAE-899B-380532BC0BA0}" dt="2023-06-01T11:04:31.850" v="292" actId="20577"/>
          <ac:spMkLst>
            <pc:docMk/>
            <pc:sldMk cId="3535391029" sldId="272"/>
            <ac:spMk id="14339" creationId="{00000000-0000-0000-0000-000000000000}"/>
          </ac:spMkLst>
        </pc:spChg>
        <pc:graphicFrameChg chg="mod modGraphic">
          <ac:chgData name="NAGARAJAN NISHANTH ARJUN" userId="de418842-fd17-4c03-9535-bfdbad1a80fa" providerId="ADAL" clId="{C8DBA1E3-E94F-4CAE-899B-380532BC0BA0}" dt="2023-06-01T11:08:09.814" v="368" actId="20577"/>
          <ac:graphicFrameMkLst>
            <pc:docMk/>
            <pc:sldMk cId="3535391029" sldId="272"/>
            <ac:graphicFrameMk id="6" creationId="{00000000-0000-0000-0000-000000000000}"/>
          </ac:graphicFrameMkLst>
        </pc:graphicFrameChg>
      </pc:sldChg>
      <pc:sldChg chg="modSp">
        <pc:chgData name="NAGARAJAN NISHANTH ARJUN" userId="de418842-fd17-4c03-9535-bfdbad1a80fa" providerId="ADAL" clId="{C8DBA1E3-E94F-4CAE-899B-380532BC0BA0}" dt="2023-06-01T10:45:49.922" v="121"/>
        <pc:sldMkLst>
          <pc:docMk/>
          <pc:sldMk cId="3895615548" sldId="273"/>
        </pc:sldMkLst>
        <pc:graphicFrameChg chg="mod">
          <ac:chgData name="NAGARAJAN NISHANTH ARJUN" userId="de418842-fd17-4c03-9535-bfdbad1a80fa" providerId="ADAL" clId="{C8DBA1E3-E94F-4CAE-899B-380532BC0BA0}" dt="2023-06-01T10:45:49.922" v="121"/>
          <ac:graphicFrameMkLst>
            <pc:docMk/>
            <pc:sldMk cId="3895615548" sldId="273"/>
            <ac:graphicFrameMk id="6" creationId="{00000000-0000-0000-0000-000000000000}"/>
          </ac:graphicFrameMkLst>
        </pc:graphicFrameChg>
      </pc:sldChg>
    </pc:docChg>
  </pc:docChgLst>
  <pc:docChgLst>
    <pc:chgData name="AFZAL HAZIQ BIN AZMAN" userId="S::21021070@myrp.edu.sg::2844d603-5c13-4e25-b082-b05579fc58cd" providerId="AD" clId="Web-{109A5540-94EE-4888-A948-B1A509F089FF}"/>
    <pc:docChg chg="modSld">
      <pc:chgData name="AFZAL HAZIQ BIN AZMAN" userId="S::21021070@myrp.edu.sg::2844d603-5c13-4e25-b082-b05579fc58cd" providerId="AD" clId="Web-{109A5540-94EE-4888-A948-B1A509F089FF}" dt="2023-06-01T10:09:11.458" v="14"/>
      <pc:docMkLst>
        <pc:docMk/>
      </pc:docMkLst>
      <pc:sldChg chg="modSp">
        <pc:chgData name="AFZAL HAZIQ BIN AZMAN" userId="S::21021070@myrp.edu.sg::2844d603-5c13-4e25-b082-b05579fc58cd" providerId="AD" clId="Web-{109A5540-94EE-4888-A948-B1A509F089FF}" dt="2023-06-01T10:07:47.159" v="3"/>
        <pc:sldMkLst>
          <pc:docMk/>
          <pc:sldMk cId="0" sldId="269"/>
        </pc:sldMkLst>
        <pc:graphicFrameChg chg="mod modGraphic">
          <ac:chgData name="AFZAL HAZIQ BIN AZMAN" userId="S::21021070@myrp.edu.sg::2844d603-5c13-4e25-b082-b05579fc58cd" providerId="AD" clId="Web-{109A5540-94EE-4888-A948-B1A509F089FF}" dt="2023-06-01T10:07:47.159" v="3"/>
          <ac:graphicFrameMkLst>
            <pc:docMk/>
            <pc:sldMk cId="0" sldId="269"/>
            <ac:graphicFrameMk id="6" creationId="{00000000-0000-0000-0000-000000000000}"/>
          </ac:graphicFrameMkLst>
        </pc:graphicFrameChg>
      </pc:sldChg>
      <pc:sldChg chg="modSp">
        <pc:chgData name="AFZAL HAZIQ BIN AZMAN" userId="S::21021070@myrp.edu.sg::2844d603-5c13-4e25-b082-b05579fc58cd" providerId="AD" clId="Web-{109A5540-94EE-4888-A948-B1A509F089FF}" dt="2023-06-01T10:07:52.800" v="7"/>
        <pc:sldMkLst>
          <pc:docMk/>
          <pc:sldMk cId="3535391029" sldId="272"/>
        </pc:sldMkLst>
        <pc:graphicFrameChg chg="mod modGraphic">
          <ac:chgData name="AFZAL HAZIQ BIN AZMAN" userId="S::21021070@myrp.edu.sg::2844d603-5c13-4e25-b082-b05579fc58cd" providerId="AD" clId="Web-{109A5540-94EE-4888-A948-B1A509F089FF}" dt="2023-06-01T10:07:52.800" v="7"/>
          <ac:graphicFrameMkLst>
            <pc:docMk/>
            <pc:sldMk cId="3535391029" sldId="272"/>
            <ac:graphicFrameMk id="6" creationId="{00000000-0000-0000-0000-000000000000}"/>
          </ac:graphicFrameMkLst>
        </pc:graphicFrameChg>
      </pc:sldChg>
      <pc:sldChg chg="modSp">
        <pc:chgData name="AFZAL HAZIQ BIN AZMAN" userId="S::21021070@myrp.edu.sg::2844d603-5c13-4e25-b082-b05579fc58cd" providerId="AD" clId="Web-{109A5540-94EE-4888-A948-B1A509F089FF}" dt="2023-06-01T10:07:59.300" v="13"/>
        <pc:sldMkLst>
          <pc:docMk/>
          <pc:sldMk cId="3895615548" sldId="273"/>
        </pc:sldMkLst>
        <pc:graphicFrameChg chg="mod modGraphic">
          <ac:chgData name="AFZAL HAZIQ BIN AZMAN" userId="S::21021070@myrp.edu.sg::2844d603-5c13-4e25-b082-b05579fc58cd" providerId="AD" clId="Web-{109A5540-94EE-4888-A948-B1A509F089FF}" dt="2023-06-01T10:07:59.300" v="13"/>
          <ac:graphicFrameMkLst>
            <pc:docMk/>
            <pc:sldMk cId="3895615548" sldId="273"/>
            <ac:graphicFrameMk id="6" creationId="{00000000-0000-0000-0000-000000000000}"/>
          </ac:graphicFrameMkLst>
        </pc:graphicFrameChg>
      </pc:sldChg>
      <pc:sldChg chg="addSp delSp modSp mod setBg">
        <pc:chgData name="AFZAL HAZIQ BIN AZMAN" userId="S::21021070@myrp.edu.sg::2844d603-5c13-4e25-b082-b05579fc58cd" providerId="AD" clId="Web-{109A5540-94EE-4888-A948-B1A509F089FF}" dt="2023-06-01T10:09:11.458" v="14"/>
        <pc:sldMkLst>
          <pc:docMk/>
          <pc:sldMk cId="1264916635" sldId="275"/>
        </pc:sldMkLst>
        <pc:spChg chg="mod">
          <ac:chgData name="AFZAL HAZIQ BIN AZMAN" userId="S::21021070@myrp.edu.sg::2844d603-5c13-4e25-b082-b05579fc58cd" providerId="AD" clId="Web-{109A5540-94EE-4888-A948-B1A509F089FF}" dt="2023-06-01T10:09:11.458" v="14"/>
          <ac:spMkLst>
            <pc:docMk/>
            <pc:sldMk cId="1264916635" sldId="275"/>
            <ac:spMk id="2" creationId="{B69FDA73-EA05-B90C-1DFB-5448B7A87A82}"/>
          </ac:spMkLst>
        </pc:spChg>
        <pc:spChg chg="del">
          <ac:chgData name="AFZAL HAZIQ BIN AZMAN" userId="S::21021070@myrp.edu.sg::2844d603-5c13-4e25-b082-b05579fc58cd" providerId="AD" clId="Web-{109A5540-94EE-4888-A948-B1A509F089FF}" dt="2023-06-01T10:09:11.458" v="14"/>
          <ac:spMkLst>
            <pc:docMk/>
            <pc:sldMk cId="1264916635" sldId="275"/>
            <ac:spMk id="3" creationId="{DE681D68-BD8E-0D06-BC59-3B5338F4B8A9}"/>
          </ac:spMkLst>
        </pc:spChg>
        <pc:spChg chg="add">
          <ac:chgData name="AFZAL HAZIQ BIN AZMAN" userId="S::21021070@myrp.edu.sg::2844d603-5c13-4e25-b082-b05579fc58cd" providerId="AD" clId="Web-{109A5540-94EE-4888-A948-B1A509F089FF}" dt="2023-06-01T10:09:11.458" v="14"/>
          <ac:spMkLst>
            <pc:docMk/>
            <pc:sldMk cId="1264916635" sldId="275"/>
            <ac:spMk id="21" creationId="{9F4444CE-BC8D-4D61-B303-4C05614E62AB}"/>
          </ac:spMkLst>
        </pc:spChg>
        <pc:spChg chg="add">
          <ac:chgData name="AFZAL HAZIQ BIN AZMAN" userId="S::21021070@myrp.edu.sg::2844d603-5c13-4e25-b082-b05579fc58cd" providerId="AD" clId="Web-{109A5540-94EE-4888-A948-B1A509F089FF}" dt="2023-06-01T10:09:11.458" v="14"/>
          <ac:spMkLst>
            <pc:docMk/>
            <pc:sldMk cId="1264916635" sldId="275"/>
            <ac:spMk id="23" creationId="{73772B81-181F-48B7-8826-4D9686D15DF5}"/>
          </ac:spMkLst>
        </pc:spChg>
        <pc:spChg chg="add">
          <ac:chgData name="AFZAL HAZIQ BIN AZMAN" userId="S::21021070@myrp.edu.sg::2844d603-5c13-4e25-b082-b05579fc58cd" providerId="AD" clId="Web-{109A5540-94EE-4888-A948-B1A509F089FF}" dt="2023-06-01T10:09:11.458" v="14"/>
          <ac:spMkLst>
            <pc:docMk/>
            <pc:sldMk cId="1264916635" sldId="275"/>
            <ac:spMk id="25" creationId="{B2205F6E-03C6-4E92-877C-E2482F6599AA}"/>
          </ac:spMkLst>
        </pc:spChg>
        <pc:grpChg chg="add">
          <ac:chgData name="AFZAL HAZIQ BIN AZMAN" userId="S::21021070@myrp.edu.sg::2844d603-5c13-4e25-b082-b05579fc58cd" providerId="AD" clId="Web-{109A5540-94EE-4888-A948-B1A509F089FF}" dt="2023-06-01T10:09:11.458" v="14"/>
          <ac:grpSpMkLst>
            <pc:docMk/>
            <pc:sldMk cId="1264916635" sldId="275"/>
            <ac:grpSpMk id="9" creationId="{D920209C-E85B-4D6F-A56F-724F5ADA811C}"/>
          </ac:grpSpMkLst>
        </pc:grpChg>
        <pc:graphicFrameChg chg="add">
          <ac:chgData name="AFZAL HAZIQ BIN AZMAN" userId="S::21021070@myrp.edu.sg::2844d603-5c13-4e25-b082-b05579fc58cd" providerId="AD" clId="Web-{109A5540-94EE-4888-A948-B1A509F089FF}" dt="2023-06-01T10:09:11.458" v="14"/>
          <ac:graphicFrameMkLst>
            <pc:docMk/>
            <pc:sldMk cId="1264916635" sldId="275"/>
            <ac:graphicFrameMk id="5" creationId="{06A6C70F-6946-FE13-9B1D-A992A666DF7E}"/>
          </ac:graphicFrameMkLst>
        </pc:graphicFrameChg>
      </pc:sldChg>
    </pc:docChg>
  </pc:docChgLst>
  <pc:docChgLst>
    <pc:chgData name="AFZAL HAZIQ BIN AZMAN" userId="S::21021070@myrp.edu.sg::2844d603-5c13-4e25-b082-b05579fc58cd" providerId="AD" clId="Web-{14747343-227A-48C5-9837-35FD48C9E38F}"/>
    <pc:docChg chg="delSld modSld">
      <pc:chgData name="AFZAL HAZIQ BIN AZMAN" userId="S::21021070@myrp.edu.sg::2844d603-5c13-4e25-b082-b05579fc58cd" providerId="AD" clId="Web-{14747343-227A-48C5-9837-35FD48C9E38F}" dt="2023-05-29T07:48:32.672" v="27" actId="1076"/>
      <pc:docMkLst>
        <pc:docMk/>
      </pc:docMkLst>
      <pc:sldChg chg="modSp modNotes">
        <pc:chgData name="AFZAL HAZIQ BIN AZMAN" userId="S::21021070@myrp.edu.sg::2844d603-5c13-4e25-b082-b05579fc58cd" providerId="AD" clId="Web-{14747343-227A-48C5-9837-35FD48C9E38F}" dt="2023-05-29T07:42:41.226" v="19" actId="20577"/>
        <pc:sldMkLst>
          <pc:docMk/>
          <pc:sldMk cId="0" sldId="263"/>
        </pc:sldMkLst>
        <pc:spChg chg="mod">
          <ac:chgData name="AFZAL HAZIQ BIN AZMAN" userId="S::21021070@myrp.edu.sg::2844d603-5c13-4e25-b082-b05579fc58cd" providerId="AD" clId="Web-{14747343-227A-48C5-9837-35FD48C9E38F}" dt="2023-05-29T07:42:41.226" v="19" actId="20577"/>
          <ac:spMkLst>
            <pc:docMk/>
            <pc:sldMk cId="0" sldId="263"/>
            <ac:spMk id="3" creationId="{00000000-0000-0000-0000-000000000000}"/>
          </ac:spMkLst>
        </pc:spChg>
      </pc:sldChg>
      <pc:sldChg chg="modSp">
        <pc:chgData name="AFZAL HAZIQ BIN AZMAN" userId="S::21021070@myrp.edu.sg::2844d603-5c13-4e25-b082-b05579fc58cd" providerId="AD" clId="Web-{14747343-227A-48C5-9837-35FD48C9E38F}" dt="2023-05-29T07:48:32.672" v="27" actId="1076"/>
        <pc:sldMkLst>
          <pc:docMk/>
          <pc:sldMk cId="0" sldId="266"/>
        </pc:sldMkLst>
        <pc:graphicFrameChg chg="mod">
          <ac:chgData name="AFZAL HAZIQ BIN AZMAN" userId="S::21021070@myrp.edu.sg::2844d603-5c13-4e25-b082-b05579fc58cd" providerId="AD" clId="Web-{14747343-227A-48C5-9837-35FD48C9E38F}" dt="2023-05-29T07:48:32.672" v="27" actId="1076"/>
          <ac:graphicFrameMkLst>
            <pc:docMk/>
            <pc:sldMk cId="0" sldId="266"/>
            <ac:graphicFrameMk id="2" creationId="{ADFEC619-ADA5-E6D1-C471-7F982B5FEDA3}"/>
          </ac:graphicFrameMkLst>
        </pc:graphicFrameChg>
      </pc:sldChg>
      <pc:sldChg chg="del">
        <pc:chgData name="AFZAL HAZIQ BIN AZMAN" userId="S::21021070@myrp.edu.sg::2844d603-5c13-4e25-b082-b05579fc58cd" providerId="AD" clId="Web-{14747343-227A-48C5-9837-35FD48C9E38F}" dt="2023-05-29T07:39:23.721" v="1"/>
        <pc:sldMkLst>
          <pc:docMk/>
          <pc:sldMk cId="3076034993" sldId="275"/>
        </pc:sldMkLst>
      </pc:sldChg>
      <pc:sldChg chg="del">
        <pc:chgData name="AFZAL HAZIQ BIN AZMAN" userId="S::21021070@myrp.edu.sg::2844d603-5c13-4e25-b082-b05579fc58cd" providerId="AD" clId="Web-{14747343-227A-48C5-9837-35FD48C9E38F}" dt="2023-05-29T07:39:20.830" v="0"/>
        <pc:sldMkLst>
          <pc:docMk/>
          <pc:sldMk cId="837371517" sldId="276"/>
        </pc:sldMkLst>
      </pc:sldChg>
    </pc:docChg>
  </pc:docChgLst>
  <pc:docChgLst>
    <pc:chgData name="AFZAL HAZIQ BIN AZMAN" userId="S::21021070@myrp.edu.sg::2844d603-5c13-4e25-b082-b05579fc58cd" providerId="AD" clId="Web-{839118C7-E0F4-4799-BDAC-3409F09F2999}"/>
    <pc:docChg chg="modSld">
      <pc:chgData name="AFZAL HAZIQ BIN AZMAN" userId="S::21021070@myrp.edu.sg::2844d603-5c13-4e25-b082-b05579fc58cd" providerId="AD" clId="Web-{839118C7-E0F4-4799-BDAC-3409F09F2999}" dt="2023-05-29T07:27:34.384" v="16"/>
      <pc:docMkLst>
        <pc:docMk/>
      </pc:docMkLst>
      <pc:sldChg chg="modSp">
        <pc:chgData name="AFZAL HAZIQ BIN AZMAN" userId="S::21021070@myrp.edu.sg::2844d603-5c13-4e25-b082-b05579fc58cd" providerId="AD" clId="Web-{839118C7-E0F4-4799-BDAC-3409F09F2999}" dt="2023-05-29T07:27:34.384" v="16"/>
        <pc:sldMkLst>
          <pc:docMk/>
          <pc:sldMk cId="0" sldId="270"/>
        </pc:sldMkLst>
        <pc:graphicFrameChg chg="mod modGraphic">
          <ac:chgData name="AFZAL HAZIQ BIN AZMAN" userId="S::21021070@myrp.edu.sg::2844d603-5c13-4e25-b082-b05579fc58cd" providerId="AD" clId="Web-{839118C7-E0F4-4799-BDAC-3409F09F2999}" dt="2023-05-29T07:27:34.384" v="16"/>
          <ac:graphicFrameMkLst>
            <pc:docMk/>
            <pc:sldMk cId="0" sldId="270"/>
            <ac:graphicFrameMk id="2" creationId="{00000000-0000-0000-0000-000000000000}"/>
          </ac:graphicFrameMkLst>
        </pc:graphicFrameChg>
      </pc:sldChg>
    </pc:docChg>
  </pc:docChgLst>
  <pc:docChgLst>
    <pc:chgData name="NGUYEN MINH KHANG" userId="S::21007509@myrp.edu.sg::0f44b8e6-e509-45a9-ad2d-0b1385b7684d" providerId="AD" clId="Web-{E9686613-7B00-4C22-BC26-531C886EBF07}"/>
    <pc:docChg chg="addSld delSld modSld sldOrd">
      <pc:chgData name="NGUYEN MINH KHANG" userId="S::21007509@myrp.edu.sg::0f44b8e6-e509-45a9-ad2d-0b1385b7684d" providerId="AD" clId="Web-{E9686613-7B00-4C22-BC26-531C886EBF07}" dt="2023-08-02T03:11:34.147" v="3238" actId="20577"/>
      <pc:docMkLst>
        <pc:docMk/>
      </pc:docMkLst>
      <pc:sldChg chg="modSp">
        <pc:chgData name="NGUYEN MINH KHANG" userId="S::21007509@myrp.edu.sg::0f44b8e6-e509-45a9-ad2d-0b1385b7684d" providerId="AD" clId="Web-{E9686613-7B00-4C22-BC26-531C886EBF07}" dt="2023-08-02T03:02:36.397" v="2517"/>
        <pc:sldMkLst>
          <pc:docMk/>
          <pc:sldMk cId="0" sldId="268"/>
        </pc:sldMkLst>
        <pc:graphicFrameChg chg="mod modGraphic">
          <ac:chgData name="NGUYEN MINH KHANG" userId="S::21007509@myrp.edu.sg::0f44b8e6-e509-45a9-ad2d-0b1385b7684d" providerId="AD" clId="Web-{E9686613-7B00-4C22-BC26-531C886EBF07}" dt="2023-08-02T03:02:36.397" v="2517"/>
          <ac:graphicFrameMkLst>
            <pc:docMk/>
            <pc:sldMk cId="0" sldId="268"/>
            <ac:graphicFrameMk id="6" creationId="{00000000-0000-0000-0000-000000000000}"/>
          </ac:graphicFrameMkLst>
        </pc:graphicFrameChg>
      </pc:sldChg>
      <pc:sldChg chg="modSp ord">
        <pc:chgData name="NGUYEN MINH KHANG" userId="S::21007509@myrp.edu.sg::0f44b8e6-e509-45a9-ad2d-0b1385b7684d" providerId="AD" clId="Web-{E9686613-7B00-4C22-BC26-531C886EBF07}" dt="2023-08-02T03:05:49.637" v="2766"/>
        <pc:sldMkLst>
          <pc:docMk/>
          <pc:sldMk cId="0" sldId="269"/>
        </pc:sldMkLst>
        <pc:graphicFrameChg chg="mod modGraphic">
          <ac:chgData name="NGUYEN MINH KHANG" userId="S::21007509@myrp.edu.sg::0f44b8e6-e509-45a9-ad2d-0b1385b7684d" providerId="AD" clId="Web-{E9686613-7B00-4C22-BC26-531C886EBF07}" dt="2023-08-02T03:05:49.637" v="2766"/>
          <ac:graphicFrameMkLst>
            <pc:docMk/>
            <pc:sldMk cId="0" sldId="269"/>
            <ac:graphicFrameMk id="6" creationId="{00000000-0000-0000-0000-000000000000}"/>
          </ac:graphicFrameMkLst>
        </pc:graphicFrameChg>
      </pc:sldChg>
      <pc:sldChg chg="modSp">
        <pc:chgData name="NGUYEN MINH KHANG" userId="S::21007509@myrp.edu.sg::0f44b8e6-e509-45a9-ad2d-0b1385b7684d" providerId="AD" clId="Web-{E9686613-7B00-4C22-BC26-531C886EBF07}" dt="2023-08-02T03:09:36.347" v="3196"/>
        <pc:sldMkLst>
          <pc:docMk/>
          <pc:sldMk cId="0" sldId="270"/>
        </pc:sldMkLst>
        <pc:graphicFrameChg chg="modGraphic">
          <ac:chgData name="NGUYEN MINH KHANG" userId="S::21007509@myrp.edu.sg::0f44b8e6-e509-45a9-ad2d-0b1385b7684d" providerId="AD" clId="Web-{E9686613-7B00-4C22-BC26-531C886EBF07}" dt="2023-08-02T02:44:15.066" v="1115"/>
          <ac:graphicFrameMkLst>
            <pc:docMk/>
            <pc:sldMk cId="0" sldId="270"/>
            <ac:graphicFrameMk id="2" creationId="{00000000-0000-0000-0000-000000000000}"/>
          </ac:graphicFrameMkLst>
        </pc:graphicFrameChg>
        <pc:graphicFrameChg chg="mod modGraphic">
          <ac:chgData name="NGUYEN MINH KHANG" userId="S::21007509@myrp.edu.sg::0f44b8e6-e509-45a9-ad2d-0b1385b7684d" providerId="AD" clId="Web-{E9686613-7B00-4C22-BC26-531C886EBF07}" dt="2023-08-02T03:09:36.347" v="3196"/>
          <ac:graphicFrameMkLst>
            <pc:docMk/>
            <pc:sldMk cId="0" sldId="270"/>
            <ac:graphicFrameMk id="3" creationId="{C1734345-5588-2B38-480F-356895F00247}"/>
          </ac:graphicFrameMkLst>
        </pc:graphicFrameChg>
      </pc:sldChg>
      <pc:sldChg chg="modSp ord">
        <pc:chgData name="NGUYEN MINH KHANG" userId="S::21007509@myrp.edu.sg::0f44b8e6-e509-45a9-ad2d-0b1385b7684d" providerId="AD" clId="Web-{E9686613-7B00-4C22-BC26-531C886EBF07}" dt="2023-08-02T03:07:23.968" v="2863"/>
        <pc:sldMkLst>
          <pc:docMk/>
          <pc:sldMk cId="3535391029" sldId="272"/>
        </pc:sldMkLst>
        <pc:graphicFrameChg chg="mod modGraphic">
          <ac:chgData name="NGUYEN MINH KHANG" userId="S::21007509@myrp.edu.sg::0f44b8e6-e509-45a9-ad2d-0b1385b7684d" providerId="AD" clId="Web-{E9686613-7B00-4C22-BC26-531C886EBF07}" dt="2023-08-02T03:07:23.968" v="2863"/>
          <ac:graphicFrameMkLst>
            <pc:docMk/>
            <pc:sldMk cId="3535391029" sldId="272"/>
            <ac:graphicFrameMk id="6" creationId="{00000000-0000-0000-0000-000000000000}"/>
          </ac:graphicFrameMkLst>
        </pc:graphicFrameChg>
      </pc:sldChg>
      <pc:sldChg chg="modSp">
        <pc:chgData name="NGUYEN MINH KHANG" userId="S::21007509@myrp.edu.sg::0f44b8e6-e509-45a9-ad2d-0b1385b7684d" providerId="AD" clId="Web-{E9686613-7B00-4C22-BC26-531C886EBF07}" dt="2023-08-02T03:09:06.534" v="3194"/>
        <pc:sldMkLst>
          <pc:docMk/>
          <pc:sldMk cId="3895615548" sldId="273"/>
        </pc:sldMkLst>
        <pc:graphicFrameChg chg="mod modGraphic">
          <ac:chgData name="NGUYEN MINH KHANG" userId="S::21007509@myrp.edu.sg::0f44b8e6-e509-45a9-ad2d-0b1385b7684d" providerId="AD" clId="Web-{E9686613-7B00-4C22-BC26-531C886EBF07}" dt="2023-08-02T03:09:06.534" v="3194"/>
          <ac:graphicFrameMkLst>
            <pc:docMk/>
            <pc:sldMk cId="3895615548" sldId="273"/>
            <ac:graphicFrameMk id="6" creationId="{00000000-0000-0000-0000-000000000000}"/>
          </ac:graphicFrameMkLst>
        </pc:graphicFrameChg>
      </pc:sldChg>
      <pc:sldChg chg="ord">
        <pc:chgData name="NGUYEN MINH KHANG" userId="S::21007509@myrp.edu.sg::0f44b8e6-e509-45a9-ad2d-0b1385b7684d" providerId="AD" clId="Web-{E9686613-7B00-4C22-BC26-531C886EBF07}" dt="2023-08-02T01:51:52.627" v="0"/>
        <pc:sldMkLst>
          <pc:docMk/>
          <pc:sldMk cId="2199027173" sldId="277"/>
        </pc:sldMkLst>
      </pc:sldChg>
      <pc:sldChg chg="ord">
        <pc:chgData name="NGUYEN MINH KHANG" userId="S::21007509@myrp.edu.sg::0f44b8e6-e509-45a9-ad2d-0b1385b7684d" providerId="AD" clId="Web-{E9686613-7B00-4C22-BC26-531C886EBF07}" dt="2023-08-02T01:54:10.678" v="1"/>
        <pc:sldMkLst>
          <pc:docMk/>
          <pc:sldMk cId="1541174507" sldId="278"/>
        </pc:sldMkLst>
      </pc:sldChg>
      <pc:sldChg chg="modSp">
        <pc:chgData name="NGUYEN MINH KHANG" userId="S::21007509@myrp.edu.sg::0f44b8e6-e509-45a9-ad2d-0b1385b7684d" providerId="AD" clId="Web-{E9686613-7B00-4C22-BC26-531C886EBF07}" dt="2023-08-02T02:51:45.736" v="1295" actId="1076"/>
        <pc:sldMkLst>
          <pc:docMk/>
          <pc:sldMk cId="1088116674" sldId="279"/>
        </pc:sldMkLst>
        <pc:picChg chg="mod">
          <ac:chgData name="NGUYEN MINH KHANG" userId="S::21007509@myrp.edu.sg::0f44b8e6-e509-45a9-ad2d-0b1385b7684d" providerId="AD" clId="Web-{E9686613-7B00-4C22-BC26-531C886EBF07}" dt="2023-08-02T02:51:45.736" v="1295" actId="1076"/>
          <ac:picMkLst>
            <pc:docMk/>
            <pc:sldMk cId="1088116674" sldId="279"/>
            <ac:picMk id="8" creationId="{72F84AF4-D89C-0FB3-55D6-62EA037C81E8}"/>
          </ac:picMkLst>
        </pc:picChg>
      </pc:sldChg>
      <pc:sldChg chg="modSp ord">
        <pc:chgData name="NGUYEN MINH KHANG" userId="S::21007509@myrp.edu.sg::0f44b8e6-e509-45a9-ad2d-0b1385b7684d" providerId="AD" clId="Web-{E9686613-7B00-4C22-BC26-531C886EBF07}" dt="2023-08-02T01:55:13.180" v="4" actId="20577"/>
        <pc:sldMkLst>
          <pc:docMk/>
          <pc:sldMk cId="2488265442" sldId="280"/>
        </pc:sldMkLst>
        <pc:spChg chg="mod">
          <ac:chgData name="NGUYEN MINH KHANG" userId="S::21007509@myrp.edu.sg::0f44b8e6-e509-45a9-ad2d-0b1385b7684d" providerId="AD" clId="Web-{E9686613-7B00-4C22-BC26-531C886EBF07}" dt="2023-08-02T01:55:13.180" v="4" actId="20577"/>
          <ac:spMkLst>
            <pc:docMk/>
            <pc:sldMk cId="2488265442" sldId="280"/>
            <ac:spMk id="3" creationId="{46F9F5BD-931F-C82F-2DBF-701EA43508AA}"/>
          </ac:spMkLst>
        </pc:spChg>
      </pc:sldChg>
      <pc:sldChg chg="addSp modSp">
        <pc:chgData name="NGUYEN MINH KHANG" userId="S::21007509@myrp.edu.sg::0f44b8e6-e509-45a9-ad2d-0b1385b7684d" providerId="AD" clId="Web-{E9686613-7B00-4C22-BC26-531C886EBF07}" dt="2023-08-02T02:40:06.871" v="895" actId="14100"/>
        <pc:sldMkLst>
          <pc:docMk/>
          <pc:sldMk cId="1880908442" sldId="283"/>
        </pc:sldMkLst>
        <pc:spChg chg="mod">
          <ac:chgData name="NGUYEN MINH KHANG" userId="S::21007509@myrp.edu.sg::0f44b8e6-e509-45a9-ad2d-0b1385b7684d" providerId="AD" clId="Web-{E9686613-7B00-4C22-BC26-531C886EBF07}" dt="2023-08-02T02:36:37.537" v="883" actId="20577"/>
          <ac:spMkLst>
            <pc:docMk/>
            <pc:sldMk cId="1880908442" sldId="283"/>
            <ac:spMk id="3" creationId="{9634E118-065C-92FA-DCEA-7B2D5BA593FF}"/>
          </ac:spMkLst>
        </pc:spChg>
        <pc:picChg chg="add mod">
          <ac:chgData name="NGUYEN MINH KHANG" userId="S::21007509@myrp.edu.sg::0f44b8e6-e509-45a9-ad2d-0b1385b7684d" providerId="AD" clId="Web-{E9686613-7B00-4C22-BC26-531C886EBF07}" dt="2023-08-02T02:36:43.162" v="890" actId="14100"/>
          <ac:picMkLst>
            <pc:docMk/>
            <pc:sldMk cId="1880908442" sldId="283"/>
            <ac:picMk id="4" creationId="{1F9336A1-B126-5026-ABD7-4522AB87D5CC}"/>
          </ac:picMkLst>
        </pc:picChg>
        <pc:picChg chg="add mod">
          <ac:chgData name="NGUYEN MINH KHANG" userId="S::21007509@myrp.edu.sg::0f44b8e6-e509-45a9-ad2d-0b1385b7684d" providerId="AD" clId="Web-{E9686613-7B00-4C22-BC26-531C886EBF07}" dt="2023-08-02T02:40:06.871" v="895" actId="14100"/>
          <ac:picMkLst>
            <pc:docMk/>
            <pc:sldMk cId="1880908442" sldId="283"/>
            <ac:picMk id="5" creationId="{02FB3F75-1C0E-B67A-3BAC-CB58F133603D}"/>
          </ac:picMkLst>
        </pc:picChg>
      </pc:sldChg>
      <pc:sldChg chg="addSp delSp modSp">
        <pc:chgData name="NGUYEN MINH KHANG" userId="S::21007509@myrp.edu.sg::0f44b8e6-e509-45a9-ad2d-0b1385b7684d" providerId="AD" clId="Web-{E9686613-7B00-4C22-BC26-531C886EBF07}" dt="2023-08-02T02:30:20.978" v="845" actId="1076"/>
        <pc:sldMkLst>
          <pc:docMk/>
          <pc:sldMk cId="2513823363" sldId="284"/>
        </pc:sldMkLst>
        <pc:spChg chg="add del mod">
          <ac:chgData name="NGUYEN MINH KHANG" userId="S::21007509@myrp.edu.sg::0f44b8e6-e509-45a9-ad2d-0b1385b7684d" providerId="AD" clId="Web-{E9686613-7B00-4C22-BC26-531C886EBF07}" dt="2023-08-02T02:30:13.588" v="839" actId="20577"/>
          <ac:spMkLst>
            <pc:docMk/>
            <pc:sldMk cId="2513823363" sldId="284"/>
            <ac:spMk id="3" creationId="{AC28E1EA-1C4E-C4C5-7674-C5196551F086}"/>
          </ac:spMkLst>
        </pc:spChg>
        <pc:picChg chg="add del mod ord">
          <ac:chgData name="NGUYEN MINH KHANG" userId="S::21007509@myrp.edu.sg::0f44b8e6-e509-45a9-ad2d-0b1385b7684d" providerId="AD" clId="Web-{E9686613-7B00-4C22-BC26-531C886EBF07}" dt="2023-08-02T02:24:00.404" v="643"/>
          <ac:picMkLst>
            <pc:docMk/>
            <pc:sldMk cId="2513823363" sldId="284"/>
            <ac:picMk id="4" creationId="{C836AE7E-2022-751B-4881-7D637C8C810A}"/>
          </ac:picMkLst>
        </pc:picChg>
        <pc:picChg chg="add del mod">
          <ac:chgData name="NGUYEN MINH KHANG" userId="S::21007509@myrp.edu.sg::0f44b8e6-e509-45a9-ad2d-0b1385b7684d" providerId="AD" clId="Web-{E9686613-7B00-4C22-BC26-531C886EBF07}" dt="2023-08-02T02:25:15.313" v="658"/>
          <ac:picMkLst>
            <pc:docMk/>
            <pc:sldMk cId="2513823363" sldId="284"/>
            <ac:picMk id="5" creationId="{A35506F8-7BA3-1039-D33D-148392AEE77E}"/>
          </ac:picMkLst>
        </pc:picChg>
        <pc:picChg chg="add mod">
          <ac:chgData name="NGUYEN MINH KHANG" userId="S::21007509@myrp.edu.sg::0f44b8e6-e509-45a9-ad2d-0b1385b7684d" providerId="AD" clId="Web-{E9686613-7B00-4C22-BC26-531C886EBF07}" dt="2023-08-02T02:26:01.861" v="693" actId="1076"/>
          <ac:picMkLst>
            <pc:docMk/>
            <pc:sldMk cId="2513823363" sldId="284"/>
            <ac:picMk id="6" creationId="{ABC9E13C-EDF5-F12B-2217-EFE9B4467AF7}"/>
          </ac:picMkLst>
        </pc:picChg>
        <pc:picChg chg="add mod">
          <ac:chgData name="NGUYEN MINH KHANG" userId="S::21007509@myrp.edu.sg::0f44b8e6-e509-45a9-ad2d-0b1385b7684d" providerId="AD" clId="Web-{E9686613-7B00-4C22-BC26-531C886EBF07}" dt="2023-08-02T02:30:20.978" v="845" actId="1076"/>
          <ac:picMkLst>
            <pc:docMk/>
            <pc:sldMk cId="2513823363" sldId="284"/>
            <ac:picMk id="7" creationId="{FA01CB19-2FBB-C209-32F6-8C4F5C3FA4DC}"/>
          </ac:picMkLst>
        </pc:picChg>
        <pc:picChg chg="add mod">
          <ac:chgData name="NGUYEN MINH KHANG" userId="S::21007509@myrp.edu.sg::0f44b8e6-e509-45a9-ad2d-0b1385b7684d" providerId="AD" clId="Web-{E9686613-7B00-4C22-BC26-531C886EBF07}" dt="2023-08-02T02:30:16.666" v="841" actId="1076"/>
          <ac:picMkLst>
            <pc:docMk/>
            <pc:sldMk cId="2513823363" sldId="284"/>
            <ac:picMk id="8" creationId="{5E448966-4529-CA68-E284-9E03D11AFA1A}"/>
          </ac:picMkLst>
        </pc:picChg>
      </pc:sldChg>
      <pc:sldChg chg="ord">
        <pc:chgData name="NGUYEN MINH KHANG" userId="S::21007509@myrp.edu.sg::0f44b8e6-e509-45a9-ad2d-0b1385b7684d" providerId="AD" clId="Web-{E9686613-7B00-4C22-BC26-531C886EBF07}" dt="2023-08-02T02:17:06.767" v="494"/>
        <pc:sldMkLst>
          <pc:docMk/>
          <pc:sldMk cId="2188047169" sldId="285"/>
        </pc:sldMkLst>
      </pc:sldChg>
      <pc:sldChg chg="ord">
        <pc:chgData name="NGUYEN MINH KHANG" userId="S::21007509@myrp.edu.sg::0f44b8e6-e509-45a9-ad2d-0b1385b7684d" providerId="AD" clId="Web-{E9686613-7B00-4C22-BC26-531C886EBF07}" dt="2023-08-02T02:17:05.860" v="493"/>
        <pc:sldMkLst>
          <pc:docMk/>
          <pc:sldMk cId="606741546" sldId="288"/>
        </pc:sldMkLst>
      </pc:sldChg>
      <pc:sldChg chg="addSp modSp">
        <pc:chgData name="NGUYEN MINH KHANG" userId="S::21007509@myrp.edu.sg::0f44b8e6-e509-45a9-ad2d-0b1385b7684d" providerId="AD" clId="Web-{E9686613-7B00-4C22-BC26-531C886EBF07}" dt="2023-08-02T02:20:02.897" v="523" actId="1076"/>
        <pc:sldMkLst>
          <pc:docMk/>
          <pc:sldMk cId="1038528820" sldId="289"/>
        </pc:sldMkLst>
        <pc:spChg chg="mod">
          <ac:chgData name="NGUYEN MINH KHANG" userId="S::21007509@myrp.edu.sg::0f44b8e6-e509-45a9-ad2d-0b1385b7684d" providerId="AD" clId="Web-{E9686613-7B00-4C22-BC26-531C886EBF07}" dt="2023-08-02T01:58:13.779" v="13" actId="20577"/>
          <ac:spMkLst>
            <pc:docMk/>
            <pc:sldMk cId="1038528820" sldId="289"/>
            <ac:spMk id="2" creationId="{FBF36398-54D0-0992-18A5-6C460F90EA1C}"/>
          </ac:spMkLst>
        </pc:spChg>
        <pc:spChg chg="mod">
          <ac:chgData name="NGUYEN MINH KHANG" userId="S::21007509@myrp.edu.sg::0f44b8e6-e509-45a9-ad2d-0b1385b7684d" providerId="AD" clId="Web-{E9686613-7B00-4C22-BC26-531C886EBF07}" dt="2023-08-02T02:19:50.522" v="515" actId="20577"/>
          <ac:spMkLst>
            <pc:docMk/>
            <pc:sldMk cId="1038528820" sldId="289"/>
            <ac:spMk id="3" creationId="{ED8BE3AC-A5D3-3209-EA2F-977C3551CFBC}"/>
          </ac:spMkLst>
        </pc:spChg>
        <pc:picChg chg="add mod">
          <ac:chgData name="NGUYEN MINH KHANG" userId="S::21007509@myrp.edu.sg::0f44b8e6-e509-45a9-ad2d-0b1385b7684d" providerId="AD" clId="Web-{E9686613-7B00-4C22-BC26-531C886EBF07}" dt="2023-08-02T02:14:15.340" v="444" actId="1076"/>
          <ac:picMkLst>
            <pc:docMk/>
            <pc:sldMk cId="1038528820" sldId="289"/>
            <ac:picMk id="4" creationId="{7DDFB1F4-EAA2-9F92-1EA7-861919F11539}"/>
          </ac:picMkLst>
        </pc:picChg>
        <pc:picChg chg="add mod">
          <ac:chgData name="NGUYEN MINH KHANG" userId="S::21007509@myrp.edu.sg::0f44b8e6-e509-45a9-ad2d-0b1385b7684d" providerId="AD" clId="Web-{E9686613-7B00-4C22-BC26-531C886EBF07}" dt="2023-08-02T02:20:02.897" v="523" actId="1076"/>
          <ac:picMkLst>
            <pc:docMk/>
            <pc:sldMk cId="1038528820" sldId="289"/>
            <ac:picMk id="5" creationId="{6EB39BF6-E8AC-F83E-4EDA-79B8E2BFEAAB}"/>
          </ac:picMkLst>
        </pc:picChg>
        <pc:picChg chg="add mod">
          <ac:chgData name="NGUYEN MINH KHANG" userId="S::21007509@myrp.edu.sg::0f44b8e6-e509-45a9-ad2d-0b1385b7684d" providerId="AD" clId="Web-{E9686613-7B00-4C22-BC26-531C886EBF07}" dt="2023-08-02T02:19:59.178" v="521" actId="14100"/>
          <ac:picMkLst>
            <pc:docMk/>
            <pc:sldMk cId="1038528820" sldId="289"/>
            <ac:picMk id="6" creationId="{71B7C2EB-C0CA-8A72-783F-12CD9854EEE6}"/>
          </ac:picMkLst>
        </pc:picChg>
      </pc:sldChg>
      <pc:sldChg chg="modSp new ord">
        <pc:chgData name="NGUYEN MINH KHANG" userId="S::21007509@myrp.edu.sg::0f44b8e6-e509-45a9-ad2d-0b1385b7684d" providerId="AD" clId="Web-{E9686613-7B00-4C22-BC26-531C886EBF07}" dt="2023-08-02T02:14:30.606" v="449" actId="20577"/>
        <pc:sldMkLst>
          <pc:docMk/>
          <pc:sldMk cId="2525672713" sldId="290"/>
        </pc:sldMkLst>
        <pc:spChg chg="mod">
          <ac:chgData name="NGUYEN MINH KHANG" userId="S::21007509@myrp.edu.sg::0f44b8e6-e509-45a9-ad2d-0b1385b7684d" providerId="AD" clId="Web-{E9686613-7B00-4C22-BC26-531C886EBF07}" dt="2023-08-02T01:59:28.266" v="81" actId="20577"/>
          <ac:spMkLst>
            <pc:docMk/>
            <pc:sldMk cId="2525672713" sldId="290"/>
            <ac:spMk id="2" creationId="{338DEB3F-CDCD-4B9F-6E47-6323594FAABE}"/>
          </ac:spMkLst>
        </pc:spChg>
        <pc:spChg chg="mod">
          <ac:chgData name="NGUYEN MINH KHANG" userId="S::21007509@myrp.edu.sg::0f44b8e6-e509-45a9-ad2d-0b1385b7684d" providerId="AD" clId="Web-{E9686613-7B00-4C22-BC26-531C886EBF07}" dt="2023-08-02T02:14:30.606" v="449" actId="20577"/>
          <ac:spMkLst>
            <pc:docMk/>
            <pc:sldMk cId="2525672713" sldId="290"/>
            <ac:spMk id="3" creationId="{9A621CBC-3920-8E7C-2622-CAAAF603ED1C}"/>
          </ac:spMkLst>
        </pc:spChg>
      </pc:sldChg>
      <pc:sldChg chg="addSp modSp add del replId">
        <pc:chgData name="NGUYEN MINH KHANG" userId="S::21007509@myrp.edu.sg::0f44b8e6-e509-45a9-ad2d-0b1385b7684d" providerId="AD" clId="Web-{E9686613-7B00-4C22-BC26-531C886EBF07}" dt="2023-08-02T02:44:56.114" v="1118"/>
        <pc:sldMkLst>
          <pc:docMk/>
          <pc:sldMk cId="3596020052" sldId="291"/>
        </pc:sldMkLst>
        <pc:spChg chg="mod">
          <ac:chgData name="NGUYEN MINH KHANG" userId="S::21007509@myrp.edu.sg::0f44b8e6-e509-45a9-ad2d-0b1385b7684d" providerId="AD" clId="Web-{E9686613-7B00-4C22-BC26-531C886EBF07}" dt="2023-08-02T02:13:23.197" v="412" actId="20577"/>
          <ac:spMkLst>
            <pc:docMk/>
            <pc:sldMk cId="3596020052" sldId="291"/>
            <ac:spMk id="2" creationId="{338DEB3F-CDCD-4B9F-6E47-6323594FAABE}"/>
          </ac:spMkLst>
        </pc:spChg>
        <pc:spChg chg="mod">
          <ac:chgData name="NGUYEN MINH KHANG" userId="S::21007509@myrp.edu.sg::0f44b8e6-e509-45a9-ad2d-0b1385b7684d" providerId="AD" clId="Web-{E9686613-7B00-4C22-BC26-531C886EBF07}" dt="2023-08-02T02:12:34.087" v="406" actId="20577"/>
          <ac:spMkLst>
            <pc:docMk/>
            <pc:sldMk cId="3596020052" sldId="291"/>
            <ac:spMk id="3" creationId="{9A621CBC-3920-8E7C-2622-CAAAF603ED1C}"/>
          </ac:spMkLst>
        </pc:spChg>
        <pc:graphicFrameChg chg="add mod">
          <ac:chgData name="NGUYEN MINH KHANG" userId="S::21007509@myrp.edu.sg::0f44b8e6-e509-45a9-ad2d-0b1385b7684d" providerId="AD" clId="Web-{E9686613-7B00-4C22-BC26-531C886EBF07}" dt="2023-08-02T02:13:12.150" v="410" actId="1076"/>
          <ac:graphicFrameMkLst>
            <pc:docMk/>
            <pc:sldMk cId="3596020052" sldId="291"/>
            <ac:graphicFrameMk id="4" creationId="{5D82E7A1-4BF4-0859-9D73-09D608AC184D}"/>
          </ac:graphicFrameMkLst>
        </pc:graphicFrameChg>
      </pc:sldChg>
      <pc:sldChg chg="addSp delSp modSp new">
        <pc:chgData name="NGUYEN MINH KHANG" userId="S::21007509@myrp.edu.sg::0f44b8e6-e509-45a9-ad2d-0b1385b7684d" providerId="AD" clId="Web-{E9686613-7B00-4C22-BC26-531C886EBF07}" dt="2023-08-02T02:30:54.948" v="865" actId="20577"/>
        <pc:sldMkLst>
          <pc:docMk/>
          <pc:sldMk cId="1531715685" sldId="292"/>
        </pc:sldMkLst>
        <pc:spChg chg="mod">
          <ac:chgData name="NGUYEN MINH KHANG" userId="S::21007509@myrp.edu.sg::0f44b8e6-e509-45a9-ad2d-0b1385b7684d" providerId="AD" clId="Web-{E9686613-7B00-4C22-BC26-531C886EBF07}" dt="2023-08-02T02:17:04.532" v="492" actId="20577"/>
          <ac:spMkLst>
            <pc:docMk/>
            <pc:sldMk cId="1531715685" sldId="292"/>
            <ac:spMk id="2" creationId="{2D8658C4-1EC9-5A83-487F-FAA0FD0DFA3A}"/>
          </ac:spMkLst>
        </pc:spChg>
        <pc:spChg chg="add del mod">
          <ac:chgData name="NGUYEN MINH KHANG" userId="S::21007509@myrp.edu.sg::0f44b8e6-e509-45a9-ad2d-0b1385b7684d" providerId="AD" clId="Web-{E9686613-7B00-4C22-BC26-531C886EBF07}" dt="2023-08-02T02:30:54.948" v="865" actId="20577"/>
          <ac:spMkLst>
            <pc:docMk/>
            <pc:sldMk cId="1531715685" sldId="292"/>
            <ac:spMk id="3" creationId="{637B61F8-F39D-0695-3051-BD5EC30F222E}"/>
          </ac:spMkLst>
        </pc:spChg>
        <pc:picChg chg="add del mod ord">
          <ac:chgData name="NGUYEN MINH KHANG" userId="S::21007509@myrp.edu.sg::0f44b8e6-e509-45a9-ad2d-0b1385b7684d" providerId="AD" clId="Web-{E9686613-7B00-4C22-BC26-531C886EBF07}" dt="2023-08-02T02:20:42.273" v="533"/>
          <ac:picMkLst>
            <pc:docMk/>
            <pc:sldMk cId="1531715685" sldId="292"/>
            <ac:picMk id="4" creationId="{CEE63E7A-012F-834A-3EBA-3FB1B7BA1E43}"/>
          </ac:picMkLst>
        </pc:picChg>
        <pc:picChg chg="add mod">
          <ac:chgData name="NGUYEN MINH KHANG" userId="S::21007509@myrp.edu.sg::0f44b8e6-e509-45a9-ad2d-0b1385b7684d" providerId="AD" clId="Web-{E9686613-7B00-4C22-BC26-531C886EBF07}" dt="2023-08-02T02:21:55.635" v="611" actId="14100"/>
          <ac:picMkLst>
            <pc:docMk/>
            <pc:sldMk cId="1531715685" sldId="292"/>
            <ac:picMk id="6" creationId="{4A6B7AB3-AF99-E9F6-F9A6-FBDAAE544915}"/>
          </ac:picMkLst>
        </pc:picChg>
        <pc:picChg chg="add mod">
          <ac:chgData name="NGUYEN MINH KHANG" userId="S::21007509@myrp.edu.sg::0f44b8e6-e509-45a9-ad2d-0b1385b7684d" providerId="AD" clId="Web-{E9686613-7B00-4C22-BC26-531C886EBF07}" dt="2023-08-02T02:22:45.043" v="637" actId="14100"/>
          <ac:picMkLst>
            <pc:docMk/>
            <pc:sldMk cId="1531715685" sldId="292"/>
            <ac:picMk id="7" creationId="{347CC53B-DACF-028F-3DC0-37D5C4E4CC41}"/>
          </ac:picMkLst>
        </pc:picChg>
      </pc:sldChg>
      <pc:sldChg chg="addSp delSp modSp new">
        <pc:chgData name="NGUYEN MINH KHANG" userId="S::21007509@myrp.edu.sg::0f44b8e6-e509-45a9-ad2d-0b1385b7684d" providerId="AD" clId="Web-{E9686613-7B00-4C22-BC26-531C886EBF07}" dt="2023-08-02T02:43:54.394" v="1114" actId="20577"/>
        <pc:sldMkLst>
          <pc:docMk/>
          <pc:sldMk cId="1634767596" sldId="293"/>
        </pc:sldMkLst>
        <pc:spChg chg="mod">
          <ac:chgData name="NGUYEN MINH KHANG" userId="S::21007509@myrp.edu.sg::0f44b8e6-e509-45a9-ad2d-0b1385b7684d" providerId="AD" clId="Web-{E9686613-7B00-4C22-BC26-531C886EBF07}" dt="2023-08-02T02:43:54.394" v="1114" actId="20577"/>
          <ac:spMkLst>
            <pc:docMk/>
            <pc:sldMk cId="1634767596" sldId="293"/>
            <ac:spMk id="2" creationId="{62E9D2AB-DFDC-2311-B048-19FA4AB396B9}"/>
          </ac:spMkLst>
        </pc:spChg>
        <pc:spChg chg="add del mod">
          <ac:chgData name="NGUYEN MINH KHANG" userId="S::21007509@myrp.edu.sg::0f44b8e6-e509-45a9-ad2d-0b1385b7684d" providerId="AD" clId="Web-{E9686613-7B00-4C22-BC26-531C886EBF07}" dt="2023-08-02T02:43:52.269" v="1112" actId="20577"/>
          <ac:spMkLst>
            <pc:docMk/>
            <pc:sldMk cId="1634767596" sldId="293"/>
            <ac:spMk id="3" creationId="{A196D896-58E0-645B-2457-1A2241019883}"/>
          </ac:spMkLst>
        </pc:spChg>
        <pc:picChg chg="add del mod ord">
          <ac:chgData name="NGUYEN MINH KHANG" userId="S::21007509@myrp.edu.sg::0f44b8e6-e509-45a9-ad2d-0b1385b7684d" providerId="AD" clId="Web-{E9686613-7B00-4C22-BC26-531C886EBF07}" dt="2023-08-02T02:41:31.264" v="967"/>
          <ac:picMkLst>
            <pc:docMk/>
            <pc:sldMk cId="1634767596" sldId="293"/>
            <ac:picMk id="4" creationId="{0FDE290A-F309-86DF-60B0-0C204B43C349}"/>
          </ac:picMkLst>
        </pc:picChg>
        <pc:picChg chg="add mod">
          <ac:chgData name="NGUYEN MINH KHANG" userId="S::21007509@myrp.edu.sg::0f44b8e6-e509-45a9-ad2d-0b1385b7684d" providerId="AD" clId="Web-{E9686613-7B00-4C22-BC26-531C886EBF07}" dt="2023-08-02T02:41:49.546" v="988" actId="14100"/>
          <ac:picMkLst>
            <pc:docMk/>
            <pc:sldMk cId="1634767596" sldId="293"/>
            <ac:picMk id="5" creationId="{AAAB1524-6E65-E36F-228D-2C62B1E8373E}"/>
          </ac:picMkLst>
        </pc:picChg>
        <pc:picChg chg="add mod">
          <ac:chgData name="NGUYEN MINH KHANG" userId="S::21007509@myrp.edu.sg::0f44b8e6-e509-45a9-ad2d-0b1385b7684d" providerId="AD" clId="Web-{E9686613-7B00-4C22-BC26-531C886EBF07}" dt="2023-08-02T02:43:48.565" v="1111" actId="14100"/>
          <ac:picMkLst>
            <pc:docMk/>
            <pc:sldMk cId="1634767596" sldId="293"/>
            <ac:picMk id="6" creationId="{B5EECAF8-86A8-1B80-C99A-14F59DBCE3F8}"/>
          </ac:picMkLst>
        </pc:picChg>
      </pc:sldChg>
      <pc:sldChg chg="modSp new del">
        <pc:chgData name="NGUYEN MINH KHANG" userId="S::21007509@myrp.edu.sg::0f44b8e6-e509-45a9-ad2d-0b1385b7684d" providerId="AD" clId="Web-{E9686613-7B00-4C22-BC26-531C886EBF07}" dt="2023-08-02T03:10:33.239" v="3197"/>
        <pc:sldMkLst>
          <pc:docMk/>
          <pc:sldMk cId="210584348" sldId="294"/>
        </pc:sldMkLst>
        <pc:spChg chg="mod">
          <ac:chgData name="NGUYEN MINH KHANG" userId="S::21007509@myrp.edu.sg::0f44b8e6-e509-45a9-ad2d-0b1385b7684d" providerId="AD" clId="Web-{E9686613-7B00-4C22-BC26-531C886EBF07}" dt="2023-08-02T02:46:58.681" v="1155" actId="20577"/>
          <ac:spMkLst>
            <pc:docMk/>
            <pc:sldMk cId="210584348" sldId="294"/>
            <ac:spMk id="2" creationId="{AE3E944A-5E60-814B-66B4-F8249BAA67E7}"/>
          </ac:spMkLst>
        </pc:spChg>
      </pc:sldChg>
      <pc:sldChg chg="add del replId">
        <pc:chgData name="NGUYEN MINH KHANG" userId="S::21007509@myrp.edu.sg::0f44b8e6-e509-45a9-ad2d-0b1385b7684d" providerId="AD" clId="Web-{E9686613-7B00-4C22-BC26-531C886EBF07}" dt="2023-08-02T02:44:54.630" v="1117"/>
        <pc:sldMkLst>
          <pc:docMk/>
          <pc:sldMk cId="3393961744" sldId="294"/>
        </pc:sldMkLst>
      </pc:sldChg>
      <pc:sldChg chg="new del">
        <pc:chgData name="NGUYEN MINH KHANG" userId="S::21007509@myrp.edu.sg::0f44b8e6-e509-45a9-ad2d-0b1385b7684d" providerId="AD" clId="Web-{E9686613-7B00-4C22-BC26-531C886EBF07}" dt="2023-08-02T03:10:35.114" v="3198"/>
        <pc:sldMkLst>
          <pc:docMk/>
          <pc:sldMk cId="38029440" sldId="295"/>
        </pc:sldMkLst>
      </pc:sldChg>
      <pc:sldChg chg="addSp modSp new">
        <pc:chgData name="NGUYEN MINH KHANG" userId="S::21007509@myrp.edu.sg::0f44b8e6-e509-45a9-ad2d-0b1385b7684d" providerId="AD" clId="Web-{E9686613-7B00-4C22-BC26-531C886EBF07}" dt="2023-08-02T03:11:34.147" v="3238" actId="20577"/>
        <pc:sldMkLst>
          <pc:docMk/>
          <pc:sldMk cId="2235669265" sldId="296"/>
        </pc:sldMkLst>
        <pc:spChg chg="mod">
          <ac:chgData name="NGUYEN MINH KHANG" userId="S::21007509@myrp.edu.sg::0f44b8e6-e509-45a9-ad2d-0b1385b7684d" providerId="AD" clId="Web-{E9686613-7B00-4C22-BC26-531C886EBF07}" dt="2023-08-02T03:10:40.427" v="3211" actId="20577"/>
          <ac:spMkLst>
            <pc:docMk/>
            <pc:sldMk cId="2235669265" sldId="296"/>
            <ac:spMk id="2" creationId="{7E241661-19B4-11BA-B780-695B141D64D6}"/>
          </ac:spMkLst>
        </pc:spChg>
        <pc:spChg chg="mod">
          <ac:chgData name="NGUYEN MINH KHANG" userId="S::21007509@myrp.edu.sg::0f44b8e6-e509-45a9-ad2d-0b1385b7684d" providerId="AD" clId="Web-{E9686613-7B00-4C22-BC26-531C886EBF07}" dt="2023-08-02T03:11:34.147" v="3238" actId="20577"/>
          <ac:spMkLst>
            <pc:docMk/>
            <pc:sldMk cId="2235669265" sldId="296"/>
            <ac:spMk id="3" creationId="{224F9553-A3D7-CBD8-A063-71F9B6F7A832}"/>
          </ac:spMkLst>
        </pc:spChg>
        <pc:picChg chg="add mod">
          <ac:chgData name="NGUYEN MINH KHANG" userId="S::21007509@myrp.edu.sg::0f44b8e6-e509-45a9-ad2d-0b1385b7684d" providerId="AD" clId="Web-{E9686613-7B00-4C22-BC26-531C886EBF07}" dt="2023-08-02T03:11:29.804" v="3230" actId="1076"/>
          <ac:picMkLst>
            <pc:docMk/>
            <pc:sldMk cId="2235669265" sldId="296"/>
            <ac:picMk id="4" creationId="{24E787C3-7F6E-FDCA-9A7D-41AB696A1E7E}"/>
          </ac:picMkLst>
        </pc:picChg>
      </pc:sldChg>
      <pc:sldChg chg="modSp new">
        <pc:chgData name="NGUYEN MINH KHANG" userId="S::21007509@myrp.edu.sg::0f44b8e6-e509-45a9-ad2d-0b1385b7684d" providerId="AD" clId="Web-{E9686613-7B00-4C22-BC26-531C886EBF07}" dt="2023-08-02T02:47:20.838" v="1167" actId="20577"/>
        <pc:sldMkLst>
          <pc:docMk/>
          <pc:sldMk cId="757419801" sldId="297"/>
        </pc:sldMkLst>
        <pc:spChg chg="mod">
          <ac:chgData name="NGUYEN MINH KHANG" userId="S::21007509@myrp.edu.sg::0f44b8e6-e509-45a9-ad2d-0b1385b7684d" providerId="AD" clId="Web-{E9686613-7B00-4C22-BC26-531C886EBF07}" dt="2023-08-02T02:47:20.838" v="1167" actId="20577"/>
          <ac:spMkLst>
            <pc:docMk/>
            <pc:sldMk cId="757419801" sldId="297"/>
            <ac:spMk id="2" creationId="{D3ECF732-8542-5765-70EE-08CC13EDDCCB}"/>
          </ac:spMkLst>
        </pc:spChg>
      </pc:sldChg>
      <pc:sldChg chg="addSp modSp new ord">
        <pc:chgData name="NGUYEN MINH KHANG" userId="S::21007509@myrp.edu.sg::0f44b8e6-e509-45a9-ad2d-0b1385b7684d" providerId="AD" clId="Web-{E9686613-7B00-4C22-BC26-531C886EBF07}" dt="2023-08-02T03:11:24.022" v="3229"/>
        <pc:sldMkLst>
          <pc:docMk/>
          <pc:sldMk cId="2137254717" sldId="298"/>
        </pc:sldMkLst>
        <pc:spChg chg="mod">
          <ac:chgData name="NGUYEN MINH KHANG" userId="S::21007509@myrp.edu.sg::0f44b8e6-e509-45a9-ad2d-0b1385b7684d" providerId="AD" clId="Web-{E9686613-7B00-4C22-BC26-531C886EBF07}" dt="2023-08-02T02:47:41.119" v="1197" actId="20577"/>
          <ac:spMkLst>
            <pc:docMk/>
            <pc:sldMk cId="2137254717" sldId="298"/>
            <ac:spMk id="2" creationId="{52413091-B2D5-29DE-CCEE-755AC21E83DD}"/>
          </ac:spMkLst>
        </pc:spChg>
        <pc:spChg chg="mod">
          <ac:chgData name="NGUYEN MINH KHANG" userId="S::21007509@myrp.edu.sg::0f44b8e6-e509-45a9-ad2d-0b1385b7684d" providerId="AD" clId="Web-{E9686613-7B00-4C22-BC26-531C886EBF07}" dt="2023-08-02T02:48:47.887" v="1293" actId="20577"/>
          <ac:spMkLst>
            <pc:docMk/>
            <pc:sldMk cId="2137254717" sldId="298"/>
            <ac:spMk id="3" creationId="{08E3B547-6272-41FB-5F63-A4705EC9D343}"/>
          </ac:spMkLst>
        </pc:spChg>
        <pc:picChg chg="add mod">
          <ac:chgData name="NGUYEN MINH KHANG" userId="S::21007509@myrp.edu.sg::0f44b8e6-e509-45a9-ad2d-0b1385b7684d" providerId="AD" clId="Web-{E9686613-7B00-4C22-BC26-531C886EBF07}" dt="2023-08-02T02:48:37.402" v="1270" actId="1076"/>
          <ac:picMkLst>
            <pc:docMk/>
            <pc:sldMk cId="2137254717" sldId="298"/>
            <ac:picMk id="4" creationId="{D4973704-EA66-97BC-2ED4-9C179D7BB339}"/>
          </ac:picMkLst>
        </pc:picChg>
        <pc:picChg chg="add mod">
          <ac:chgData name="NGUYEN MINH KHANG" userId="S::21007509@myrp.edu.sg::0f44b8e6-e509-45a9-ad2d-0b1385b7684d" providerId="AD" clId="Web-{E9686613-7B00-4C22-BC26-531C886EBF07}" dt="2023-08-02T02:48:48.371" v="1294" actId="1076"/>
          <ac:picMkLst>
            <pc:docMk/>
            <pc:sldMk cId="2137254717" sldId="298"/>
            <ac:picMk id="5" creationId="{4E87432D-3A54-B485-AB65-E9D6B7ED5DE3}"/>
          </ac:picMkLst>
        </pc:picChg>
      </pc:sldChg>
      <pc:sldChg chg="addSp delSp modSp add del replId">
        <pc:chgData name="NGUYEN MINH KHANG" userId="S::21007509@myrp.edu.sg::0f44b8e6-e509-45a9-ad2d-0b1385b7684d" providerId="AD" clId="Web-{E9686613-7B00-4C22-BC26-531C886EBF07}" dt="2023-08-02T03:02:45.100" v="2518"/>
        <pc:sldMkLst>
          <pc:docMk/>
          <pc:sldMk cId="2712553232" sldId="299"/>
        </pc:sldMkLst>
        <pc:graphicFrameChg chg="add mod modGraphic">
          <ac:chgData name="NGUYEN MINH KHANG" userId="S::21007509@myrp.edu.sg::0f44b8e6-e509-45a9-ad2d-0b1385b7684d" providerId="AD" clId="Web-{E9686613-7B00-4C22-BC26-531C886EBF07}" dt="2023-08-02T02:56:44.183" v="1738"/>
          <ac:graphicFrameMkLst>
            <pc:docMk/>
            <pc:sldMk cId="2712553232" sldId="299"/>
            <ac:graphicFrameMk id="2" creationId="{3C366CBA-494D-91C7-4A0D-8888A0B05E13}"/>
          </ac:graphicFrameMkLst>
        </pc:graphicFrameChg>
        <pc:graphicFrameChg chg="del mod modGraphic">
          <ac:chgData name="NGUYEN MINH KHANG" userId="S::21007509@myrp.edu.sg::0f44b8e6-e509-45a9-ad2d-0b1385b7684d" providerId="AD" clId="Web-{E9686613-7B00-4C22-BC26-531C886EBF07}" dt="2023-08-02T02:52:35.269" v="1332"/>
          <ac:graphicFrameMkLst>
            <pc:docMk/>
            <pc:sldMk cId="2712553232" sldId="299"/>
            <ac:graphicFrameMk id="6" creationId="{00000000-0000-0000-0000-000000000000}"/>
          </ac:graphicFrameMkLst>
        </pc:graphicFrameChg>
      </pc:sldChg>
      <pc:sldChg chg="new">
        <pc:chgData name="NGUYEN MINH KHANG" userId="S::21007509@myrp.edu.sg::0f44b8e6-e509-45a9-ad2d-0b1385b7684d" providerId="AD" clId="Web-{E9686613-7B00-4C22-BC26-531C886EBF07}" dt="2023-08-02T03:11:18.600" v="3228"/>
        <pc:sldMkLst>
          <pc:docMk/>
          <pc:sldMk cId="3429436358" sldId="299"/>
        </pc:sldMkLst>
      </pc:sldChg>
      <pc:sldChg chg="modSp add del ord replId">
        <pc:chgData name="NGUYEN MINH KHANG" userId="S::21007509@myrp.edu.sg::0f44b8e6-e509-45a9-ad2d-0b1385b7684d" providerId="AD" clId="Web-{E9686613-7B00-4C22-BC26-531C886EBF07}" dt="2023-08-02T03:03:59.477" v="2560"/>
        <pc:sldMkLst>
          <pc:docMk/>
          <pc:sldMk cId="2023900674" sldId="300"/>
        </pc:sldMkLst>
        <pc:spChg chg="mod">
          <ac:chgData name="NGUYEN MINH KHANG" userId="S::21007509@myrp.edu.sg::0f44b8e6-e509-45a9-ad2d-0b1385b7684d" providerId="AD" clId="Web-{E9686613-7B00-4C22-BC26-531C886EBF07}" dt="2023-08-02T02:57:15.528" v="1744" actId="20577"/>
          <ac:spMkLst>
            <pc:docMk/>
            <pc:sldMk cId="2023900674" sldId="300"/>
            <ac:spMk id="13315" creationId="{00000000-0000-0000-0000-000000000000}"/>
          </ac:spMkLst>
        </pc:spChg>
        <pc:graphicFrameChg chg="mod modGraphic">
          <ac:chgData name="NGUYEN MINH KHANG" userId="S::21007509@myrp.edu.sg::0f44b8e6-e509-45a9-ad2d-0b1385b7684d" providerId="AD" clId="Web-{E9686613-7B00-4C22-BC26-531C886EBF07}" dt="2023-08-02T02:58:18.889" v="1978"/>
          <ac:graphicFrameMkLst>
            <pc:docMk/>
            <pc:sldMk cId="2023900674" sldId="300"/>
            <ac:graphicFrameMk id="2" creationId="{3C366CBA-494D-91C7-4A0D-8888A0B05E13}"/>
          </ac:graphicFrameMkLst>
        </pc:graphicFrameChg>
      </pc:sldChg>
      <pc:sldChg chg="modSp add del ord replId">
        <pc:chgData name="NGUYEN MINH KHANG" userId="S::21007509@myrp.edu.sg::0f44b8e6-e509-45a9-ad2d-0b1385b7684d" providerId="AD" clId="Web-{E9686613-7B00-4C22-BC26-531C886EBF07}" dt="2023-08-02T03:07:30.531" v="2864"/>
        <pc:sldMkLst>
          <pc:docMk/>
          <pc:sldMk cId="2135367211" sldId="301"/>
        </pc:sldMkLst>
        <pc:spChg chg="mod">
          <ac:chgData name="NGUYEN MINH KHANG" userId="S::21007509@myrp.edu.sg::0f44b8e6-e509-45a9-ad2d-0b1385b7684d" providerId="AD" clId="Web-{E9686613-7B00-4C22-BC26-531C886EBF07}" dt="2023-08-02T02:59:15.625" v="2028" actId="20577"/>
          <ac:spMkLst>
            <pc:docMk/>
            <pc:sldMk cId="2135367211" sldId="301"/>
            <ac:spMk id="13315" creationId="{00000000-0000-0000-0000-000000000000}"/>
          </ac:spMkLst>
        </pc:spChg>
        <pc:graphicFrameChg chg="mod modGraphic">
          <ac:chgData name="NGUYEN MINH KHANG" userId="S::21007509@myrp.edu.sg::0f44b8e6-e509-45a9-ad2d-0b1385b7684d" providerId="AD" clId="Web-{E9686613-7B00-4C22-BC26-531C886EBF07}" dt="2023-08-02T03:06:48.404" v="2839"/>
          <ac:graphicFrameMkLst>
            <pc:docMk/>
            <pc:sldMk cId="2135367211" sldId="301"/>
            <ac:graphicFrameMk id="2" creationId="{3C366CBA-494D-91C7-4A0D-8888A0B05E13}"/>
          </ac:graphicFrameMkLst>
        </pc:graphicFrameChg>
      </pc:sldChg>
      <pc:sldChg chg="add del replId">
        <pc:chgData name="NGUYEN MINH KHANG" userId="S::21007509@myrp.edu.sg::0f44b8e6-e509-45a9-ad2d-0b1385b7684d" providerId="AD" clId="Web-{E9686613-7B00-4C22-BC26-531C886EBF07}" dt="2023-08-02T02:58:44.952" v="2022"/>
        <pc:sldMkLst>
          <pc:docMk/>
          <pc:sldMk cId="2846570841" sldId="301"/>
        </pc:sldMkLst>
      </pc:sldChg>
    </pc:docChg>
  </pc:docChgLst>
  <pc:docChgLst>
    <pc:chgData name="NGUYEN MINH KHANG" userId="S::21007509@myrp.edu.sg::0f44b8e6-e509-45a9-ad2d-0b1385b7684d" providerId="AD" clId="Web-{112C52B4-C34D-4F6B-9BE9-93E3D8D8AD38}"/>
    <pc:docChg chg="addSld delSld modSld">
      <pc:chgData name="NGUYEN MINH KHANG" userId="S::21007509@myrp.edu.sg::0f44b8e6-e509-45a9-ad2d-0b1385b7684d" providerId="AD" clId="Web-{112C52B4-C34D-4F6B-9BE9-93E3D8D8AD38}" dt="2023-06-01T11:12:10.447" v="480"/>
      <pc:docMkLst>
        <pc:docMk/>
      </pc:docMkLst>
      <pc:sldChg chg="modSp">
        <pc:chgData name="NGUYEN MINH KHANG" userId="S::21007509@myrp.edu.sg::0f44b8e6-e509-45a9-ad2d-0b1385b7684d" providerId="AD" clId="Web-{112C52B4-C34D-4F6B-9BE9-93E3D8D8AD38}" dt="2023-06-01T11:08:35.611" v="461"/>
        <pc:sldMkLst>
          <pc:docMk/>
          <pc:sldMk cId="0" sldId="268"/>
        </pc:sldMkLst>
        <pc:spChg chg="mod">
          <ac:chgData name="NGUYEN MINH KHANG" userId="S::21007509@myrp.edu.sg::0f44b8e6-e509-45a9-ad2d-0b1385b7684d" providerId="AD" clId="Web-{112C52B4-C34D-4F6B-9BE9-93E3D8D8AD38}" dt="2023-06-01T11:07:34.921" v="381" actId="1076"/>
          <ac:spMkLst>
            <pc:docMk/>
            <pc:sldMk cId="0" sldId="268"/>
            <ac:spMk id="8" creationId="{00000000-0000-0000-0000-000000000000}"/>
          </ac:spMkLst>
        </pc:spChg>
        <pc:graphicFrameChg chg="mod modGraphic">
          <ac:chgData name="NGUYEN MINH KHANG" userId="S::21007509@myrp.edu.sg::0f44b8e6-e509-45a9-ad2d-0b1385b7684d" providerId="AD" clId="Web-{112C52B4-C34D-4F6B-9BE9-93E3D8D8AD38}" dt="2023-06-01T11:08:35.611" v="461"/>
          <ac:graphicFrameMkLst>
            <pc:docMk/>
            <pc:sldMk cId="0" sldId="268"/>
            <ac:graphicFrameMk id="6" creationId="{00000000-0000-0000-0000-000000000000}"/>
          </ac:graphicFrameMkLst>
        </pc:graphicFrameChg>
      </pc:sldChg>
      <pc:sldChg chg="modSp">
        <pc:chgData name="NGUYEN MINH KHANG" userId="S::21007509@myrp.edu.sg::0f44b8e6-e509-45a9-ad2d-0b1385b7684d" providerId="AD" clId="Web-{112C52B4-C34D-4F6B-9BE9-93E3D8D8AD38}" dt="2023-06-01T11:02:28.800" v="181"/>
        <pc:sldMkLst>
          <pc:docMk/>
          <pc:sldMk cId="0" sldId="269"/>
        </pc:sldMkLst>
        <pc:graphicFrameChg chg="mod modGraphic">
          <ac:chgData name="NGUYEN MINH KHANG" userId="S::21007509@myrp.edu.sg::0f44b8e6-e509-45a9-ad2d-0b1385b7684d" providerId="AD" clId="Web-{112C52B4-C34D-4F6B-9BE9-93E3D8D8AD38}" dt="2023-06-01T11:02:28.800" v="181"/>
          <ac:graphicFrameMkLst>
            <pc:docMk/>
            <pc:sldMk cId="0" sldId="269"/>
            <ac:graphicFrameMk id="6" creationId="{00000000-0000-0000-0000-000000000000}"/>
          </ac:graphicFrameMkLst>
        </pc:graphicFrameChg>
      </pc:sldChg>
      <pc:sldChg chg="modSp">
        <pc:chgData name="NGUYEN MINH KHANG" userId="S::21007509@myrp.edu.sg::0f44b8e6-e509-45a9-ad2d-0b1385b7684d" providerId="AD" clId="Web-{112C52B4-C34D-4F6B-9BE9-93E3D8D8AD38}" dt="2023-06-01T11:08:40.220" v="462" actId="1076"/>
        <pc:sldMkLst>
          <pc:docMk/>
          <pc:sldMk cId="3535391029" sldId="272"/>
        </pc:sldMkLst>
        <pc:graphicFrameChg chg="mod modGraphic">
          <ac:chgData name="NGUYEN MINH KHANG" userId="S::21007509@myrp.edu.sg::0f44b8e6-e509-45a9-ad2d-0b1385b7684d" providerId="AD" clId="Web-{112C52B4-C34D-4F6B-9BE9-93E3D8D8AD38}" dt="2023-06-01T11:08:40.220" v="462" actId="1076"/>
          <ac:graphicFrameMkLst>
            <pc:docMk/>
            <pc:sldMk cId="3535391029" sldId="272"/>
            <ac:graphicFrameMk id="6" creationId="{00000000-0000-0000-0000-000000000000}"/>
          </ac:graphicFrameMkLst>
        </pc:graphicFrameChg>
      </pc:sldChg>
      <pc:sldChg chg="modSp">
        <pc:chgData name="NGUYEN MINH KHANG" userId="S::21007509@myrp.edu.sg::0f44b8e6-e509-45a9-ad2d-0b1385b7684d" providerId="AD" clId="Web-{112C52B4-C34D-4F6B-9BE9-93E3D8D8AD38}" dt="2023-06-01T11:08:53.236" v="472"/>
        <pc:sldMkLst>
          <pc:docMk/>
          <pc:sldMk cId="3895615548" sldId="273"/>
        </pc:sldMkLst>
        <pc:graphicFrameChg chg="mod modGraphic">
          <ac:chgData name="NGUYEN MINH KHANG" userId="S::21007509@myrp.edu.sg::0f44b8e6-e509-45a9-ad2d-0b1385b7684d" providerId="AD" clId="Web-{112C52B4-C34D-4F6B-9BE9-93E3D8D8AD38}" dt="2023-06-01T11:08:53.236" v="472"/>
          <ac:graphicFrameMkLst>
            <pc:docMk/>
            <pc:sldMk cId="3895615548" sldId="273"/>
            <ac:graphicFrameMk id="6" creationId="{00000000-0000-0000-0000-000000000000}"/>
          </ac:graphicFrameMkLst>
        </pc:graphicFrameChg>
      </pc:sldChg>
      <pc:sldChg chg="new del">
        <pc:chgData name="NGUYEN MINH KHANG" userId="S::21007509@myrp.edu.sg::0f44b8e6-e509-45a9-ad2d-0b1385b7684d" providerId="AD" clId="Web-{112C52B4-C34D-4F6B-9BE9-93E3D8D8AD38}" dt="2023-06-01T11:12:10.447" v="480"/>
        <pc:sldMkLst>
          <pc:docMk/>
          <pc:sldMk cId="1024941965" sldId="278"/>
        </pc:sldMkLst>
      </pc:sldChg>
      <pc:sldChg chg="new del">
        <pc:chgData name="NGUYEN MINH KHANG" userId="S::21007509@myrp.edu.sg::0f44b8e6-e509-45a9-ad2d-0b1385b7684d" providerId="AD" clId="Web-{112C52B4-C34D-4F6B-9BE9-93E3D8D8AD38}" dt="2023-06-01T11:11:43.508" v="476"/>
        <pc:sldMkLst>
          <pc:docMk/>
          <pc:sldMk cId="1492960880" sldId="278"/>
        </pc:sldMkLst>
      </pc:sldChg>
      <pc:sldChg chg="new del">
        <pc:chgData name="NGUYEN MINH KHANG" userId="S::21007509@myrp.edu.sg::0f44b8e6-e509-45a9-ad2d-0b1385b7684d" providerId="AD" clId="Web-{112C52B4-C34D-4F6B-9BE9-93E3D8D8AD38}" dt="2023-06-01T11:12:10.447" v="479"/>
        <pc:sldMkLst>
          <pc:docMk/>
          <pc:sldMk cId="1281628624" sldId="279"/>
        </pc:sldMkLst>
      </pc:sldChg>
      <pc:sldChg chg="new del">
        <pc:chgData name="NGUYEN MINH KHANG" userId="S::21007509@myrp.edu.sg::0f44b8e6-e509-45a9-ad2d-0b1385b7684d" providerId="AD" clId="Web-{112C52B4-C34D-4F6B-9BE9-93E3D8D8AD38}" dt="2023-06-01T11:11:41.867" v="475"/>
        <pc:sldMkLst>
          <pc:docMk/>
          <pc:sldMk cId="2027649747" sldId="279"/>
        </pc:sldMkLst>
      </pc:sldChg>
    </pc:docChg>
  </pc:docChgLst>
  <pc:docChgLst>
    <pc:chgData name="NGUYEN MINH KHANG" userId="S::21007509@myrp.edu.sg::0f44b8e6-e509-45a9-ad2d-0b1385b7684d" providerId="AD" clId="Web-{767E13DD-1EA2-4DEC-8982-67D4BB882DAC}"/>
    <pc:docChg chg="modSld sldOrd">
      <pc:chgData name="NGUYEN MINH KHANG" userId="S::21007509@myrp.edu.sg::0f44b8e6-e509-45a9-ad2d-0b1385b7684d" providerId="AD" clId="Web-{767E13DD-1EA2-4DEC-8982-67D4BB882DAC}" dt="2023-08-07T02:46:39.292" v="2" actId="1076"/>
      <pc:docMkLst>
        <pc:docMk/>
      </pc:docMkLst>
      <pc:sldChg chg="modSp">
        <pc:chgData name="NGUYEN MINH KHANG" userId="S::21007509@myrp.edu.sg::0f44b8e6-e509-45a9-ad2d-0b1385b7684d" providerId="AD" clId="Web-{767E13DD-1EA2-4DEC-8982-67D4BB882DAC}" dt="2023-08-07T02:46:39.292" v="2" actId="1076"/>
        <pc:sldMkLst>
          <pc:docMk/>
          <pc:sldMk cId="0" sldId="267"/>
        </pc:sldMkLst>
        <pc:picChg chg="mod">
          <ac:chgData name="NGUYEN MINH KHANG" userId="S::21007509@myrp.edu.sg::0f44b8e6-e509-45a9-ad2d-0b1385b7684d" providerId="AD" clId="Web-{767E13DD-1EA2-4DEC-8982-67D4BB882DAC}" dt="2023-08-07T02:46:39.292" v="2" actId="1076"/>
          <ac:picMkLst>
            <pc:docMk/>
            <pc:sldMk cId="0" sldId="267"/>
            <ac:picMk id="4" creationId="{3065667A-B65E-4CB3-21BE-756159AFCB9E}"/>
          </ac:picMkLst>
        </pc:picChg>
      </pc:sldChg>
      <pc:sldChg chg="ord">
        <pc:chgData name="NGUYEN MINH KHANG" userId="S::21007509@myrp.edu.sg::0f44b8e6-e509-45a9-ad2d-0b1385b7684d" providerId="AD" clId="Web-{767E13DD-1EA2-4DEC-8982-67D4BB882DAC}" dt="2023-08-07T02:46:11.072" v="1"/>
        <pc:sldMkLst>
          <pc:docMk/>
          <pc:sldMk cId="0" sldId="269"/>
        </pc:sldMkLst>
      </pc:sldChg>
      <pc:sldChg chg="ord">
        <pc:chgData name="NGUYEN MINH KHANG" userId="S::21007509@myrp.edu.sg::0f44b8e6-e509-45a9-ad2d-0b1385b7684d" providerId="AD" clId="Web-{767E13DD-1EA2-4DEC-8982-67D4BB882DAC}" dt="2023-08-07T02:45:10.852" v="0"/>
        <pc:sldMkLst>
          <pc:docMk/>
          <pc:sldMk cId="2199027173" sldId="277"/>
        </pc:sldMkLst>
      </pc:sldChg>
    </pc:docChg>
  </pc:docChgLst>
  <pc:docChgLst>
    <pc:chgData name="NAGARAJAN NISHANTH ARJUN" userId="S::21026338@myrp.edu.sg::de418842-fd17-4c03-9535-bfdbad1a80fa" providerId="AD" clId="Web-{F9BD0E91-CD3C-4C87-ADD2-CC1AC10F9E71}"/>
    <pc:docChg chg="modSld">
      <pc:chgData name="NAGARAJAN NISHANTH ARJUN" userId="S::21026338@myrp.edu.sg::de418842-fd17-4c03-9535-bfdbad1a80fa" providerId="AD" clId="Web-{F9BD0E91-CD3C-4C87-ADD2-CC1AC10F9E71}" dt="2023-08-07T05:29:22.136" v="5" actId="1076"/>
      <pc:docMkLst>
        <pc:docMk/>
      </pc:docMkLst>
      <pc:sldChg chg="modSp">
        <pc:chgData name="NAGARAJAN NISHANTH ARJUN" userId="S::21026338@myrp.edu.sg::de418842-fd17-4c03-9535-bfdbad1a80fa" providerId="AD" clId="Web-{F9BD0E91-CD3C-4C87-ADD2-CC1AC10F9E71}" dt="2023-08-07T05:29:19.073" v="4" actId="14100"/>
        <pc:sldMkLst>
          <pc:docMk/>
          <pc:sldMk cId="0" sldId="266"/>
        </pc:sldMkLst>
        <pc:spChg chg="mod">
          <ac:chgData name="NAGARAJAN NISHANTH ARJUN" userId="S::21026338@myrp.edu.sg::de418842-fd17-4c03-9535-bfdbad1a80fa" providerId="AD" clId="Web-{F9BD0E91-CD3C-4C87-ADD2-CC1AC10F9E71}" dt="2023-08-07T05:29:19.073" v="4" actId="14100"/>
          <ac:spMkLst>
            <pc:docMk/>
            <pc:sldMk cId="0" sldId="266"/>
            <ac:spMk id="11266" creationId="{00000000-0000-0000-0000-000000000000}"/>
          </ac:spMkLst>
        </pc:spChg>
      </pc:sldChg>
      <pc:sldChg chg="modSp">
        <pc:chgData name="NAGARAJAN NISHANTH ARJUN" userId="S::21026338@myrp.edu.sg::de418842-fd17-4c03-9535-bfdbad1a80fa" providerId="AD" clId="Web-{F9BD0E91-CD3C-4C87-ADD2-CC1AC10F9E71}" dt="2023-08-07T05:29:22.136" v="5" actId="1076"/>
        <pc:sldMkLst>
          <pc:docMk/>
          <pc:sldMk cId="0" sldId="267"/>
        </pc:sldMkLst>
        <pc:picChg chg="mod">
          <ac:chgData name="NAGARAJAN NISHANTH ARJUN" userId="S::21026338@myrp.edu.sg::de418842-fd17-4c03-9535-bfdbad1a80fa" providerId="AD" clId="Web-{F9BD0E91-CD3C-4C87-ADD2-CC1AC10F9E71}" dt="2023-08-07T05:29:22.136" v="5" actId="1076"/>
          <ac:picMkLst>
            <pc:docMk/>
            <pc:sldMk cId="0" sldId="267"/>
            <ac:picMk id="4" creationId="{3065667A-B65E-4CB3-21BE-756159AFCB9E}"/>
          </ac:picMkLst>
        </pc:picChg>
      </pc:sldChg>
    </pc:docChg>
  </pc:docChgLst>
  <pc:docChgLst>
    <pc:chgData name="NAGARAJAN NISHANTH ARJUN" userId="S::21026338@myrp.edu.sg::de418842-fd17-4c03-9535-bfdbad1a80fa" providerId="AD" clId="Web-{592508B4-3212-45AF-BF1E-5BCBE388BEB4}"/>
    <pc:docChg chg="sldOrd">
      <pc:chgData name="NAGARAJAN NISHANTH ARJUN" userId="S::21026338@myrp.edu.sg::de418842-fd17-4c03-9535-bfdbad1a80fa" providerId="AD" clId="Web-{592508B4-3212-45AF-BF1E-5BCBE388BEB4}" dt="2023-08-07T04:15:30.300" v="1"/>
      <pc:docMkLst>
        <pc:docMk/>
      </pc:docMkLst>
      <pc:sldChg chg="ord">
        <pc:chgData name="NAGARAJAN NISHANTH ARJUN" userId="S::21026338@myrp.edu.sg::de418842-fd17-4c03-9535-bfdbad1a80fa" providerId="AD" clId="Web-{592508B4-3212-45AF-BF1E-5BCBE388BEB4}" dt="2023-08-07T04:15:30.300" v="1"/>
        <pc:sldMkLst>
          <pc:docMk/>
          <pc:sldMk cId="757419801" sldId="297"/>
        </pc:sldMkLst>
      </pc:sldChg>
      <pc:sldChg chg="ord">
        <pc:chgData name="NAGARAJAN NISHANTH ARJUN" userId="S::21026338@myrp.edu.sg::de418842-fd17-4c03-9535-bfdbad1a80fa" providerId="AD" clId="Web-{592508B4-3212-45AF-BF1E-5BCBE388BEB4}" dt="2023-08-07T04:14:53.221" v="0"/>
        <pc:sldMkLst>
          <pc:docMk/>
          <pc:sldMk cId="1856643468" sldId="302"/>
        </pc:sldMkLst>
      </pc:sldChg>
    </pc:docChg>
  </pc:docChgLst>
  <pc:docChgLst>
    <pc:chgData name="AFZAL HAZIQ BIN AZMAN" userId="S::21021070@myrp.edu.sg::2844d603-5c13-4e25-b082-b05579fc58cd" providerId="AD" clId="Web-{3EF86A6E-F2D5-4153-AC2F-B3285D5154E4}"/>
    <pc:docChg chg="modSld">
      <pc:chgData name="AFZAL HAZIQ BIN AZMAN" userId="S::21021070@myrp.edu.sg::2844d603-5c13-4e25-b082-b05579fc58cd" providerId="AD" clId="Web-{3EF86A6E-F2D5-4153-AC2F-B3285D5154E4}" dt="2023-05-29T07:01:03.935" v="105"/>
      <pc:docMkLst>
        <pc:docMk/>
      </pc:docMkLst>
      <pc:sldChg chg="modSp">
        <pc:chgData name="AFZAL HAZIQ BIN AZMAN" userId="S::21021070@myrp.edu.sg::2844d603-5c13-4e25-b082-b05579fc58cd" providerId="AD" clId="Web-{3EF86A6E-F2D5-4153-AC2F-B3285D5154E4}" dt="2023-05-29T07:01:03.935" v="105"/>
        <pc:sldMkLst>
          <pc:docMk/>
          <pc:sldMk cId="0" sldId="270"/>
        </pc:sldMkLst>
        <pc:graphicFrameChg chg="mod modGraphic">
          <ac:chgData name="AFZAL HAZIQ BIN AZMAN" userId="S::21021070@myrp.edu.sg::2844d603-5c13-4e25-b082-b05579fc58cd" providerId="AD" clId="Web-{3EF86A6E-F2D5-4153-AC2F-B3285D5154E4}" dt="2023-05-29T07:01:03.935" v="105"/>
          <ac:graphicFrameMkLst>
            <pc:docMk/>
            <pc:sldMk cId="0" sldId="270"/>
            <ac:graphicFrameMk id="2" creationId="{00000000-0000-0000-0000-000000000000}"/>
          </ac:graphicFrameMkLst>
        </pc:graphicFrameChg>
      </pc:sldChg>
    </pc:docChg>
  </pc:docChgLst>
  <pc:docChgLst>
    <pc:chgData name="AFZAL HAZIQ BIN AZMAN" userId="S::21021070@myrp.edu.sg::2844d603-5c13-4e25-b082-b05579fc58cd" providerId="AD" clId="Web-{84F9B92E-F58A-4426-8863-2B37D3A34019}"/>
    <pc:docChg chg="addSld modSld sldOrd">
      <pc:chgData name="AFZAL HAZIQ BIN AZMAN" userId="S::21021070@myrp.edu.sg::2844d603-5c13-4e25-b082-b05579fc58cd" providerId="AD" clId="Web-{84F9B92E-F58A-4426-8863-2B37D3A34019}" dt="2023-06-01T09:28:34.853" v="42" actId="20577"/>
      <pc:docMkLst>
        <pc:docMk/>
      </pc:docMkLst>
      <pc:sldChg chg="addSp delSp modSp mod setBg">
        <pc:chgData name="AFZAL HAZIQ BIN AZMAN" userId="S::21021070@myrp.edu.sg::2844d603-5c13-4e25-b082-b05579fc58cd" providerId="AD" clId="Web-{84F9B92E-F58A-4426-8863-2B37D3A34019}" dt="2023-06-01T08:51:12.183" v="1" actId="14100"/>
        <pc:sldMkLst>
          <pc:docMk/>
          <pc:sldMk cId="0" sldId="263"/>
        </pc:sldMkLst>
        <pc:spChg chg="del">
          <ac:chgData name="AFZAL HAZIQ BIN AZMAN" userId="S::21021070@myrp.edu.sg::2844d603-5c13-4e25-b082-b05579fc58cd" providerId="AD" clId="Web-{84F9B92E-F58A-4426-8863-2B37D3A34019}" dt="2023-06-01T08:50:56.995" v="0"/>
          <ac:spMkLst>
            <pc:docMk/>
            <pc:sldMk cId="0" sldId="263"/>
            <ac:spMk id="3" creationId="{00000000-0000-0000-0000-000000000000}"/>
          </ac:spMkLst>
        </pc:spChg>
        <pc:spChg chg="mod">
          <ac:chgData name="AFZAL HAZIQ BIN AZMAN" userId="S::21021070@myrp.edu.sg::2844d603-5c13-4e25-b082-b05579fc58cd" providerId="AD" clId="Web-{84F9B92E-F58A-4426-8863-2B37D3A34019}" dt="2023-06-01T08:50:56.995" v="0"/>
          <ac:spMkLst>
            <pc:docMk/>
            <pc:sldMk cId="0" sldId="263"/>
            <ac:spMk id="9218" creationId="{00000000-0000-0000-0000-000000000000}"/>
          </ac:spMkLst>
        </pc:spChg>
        <pc:spChg chg="add">
          <ac:chgData name="AFZAL HAZIQ BIN AZMAN" userId="S::21021070@myrp.edu.sg::2844d603-5c13-4e25-b082-b05579fc58cd" providerId="AD" clId="Web-{84F9B92E-F58A-4426-8863-2B37D3A34019}" dt="2023-06-01T08:50:56.995" v="0"/>
          <ac:spMkLst>
            <pc:docMk/>
            <pc:sldMk cId="0" sldId="263"/>
            <ac:spMk id="9236" creationId="{9F4444CE-BC8D-4D61-B303-4C05614E62AB}"/>
          </ac:spMkLst>
        </pc:spChg>
        <pc:spChg chg="add">
          <ac:chgData name="AFZAL HAZIQ BIN AZMAN" userId="S::21021070@myrp.edu.sg::2844d603-5c13-4e25-b082-b05579fc58cd" providerId="AD" clId="Web-{84F9B92E-F58A-4426-8863-2B37D3A34019}" dt="2023-06-01T08:50:56.995" v="0"/>
          <ac:spMkLst>
            <pc:docMk/>
            <pc:sldMk cId="0" sldId="263"/>
            <ac:spMk id="9238" creationId="{73772B81-181F-48B7-8826-4D9686D15DF5}"/>
          </ac:spMkLst>
        </pc:spChg>
        <pc:spChg chg="add">
          <ac:chgData name="AFZAL HAZIQ BIN AZMAN" userId="S::21021070@myrp.edu.sg::2844d603-5c13-4e25-b082-b05579fc58cd" providerId="AD" clId="Web-{84F9B92E-F58A-4426-8863-2B37D3A34019}" dt="2023-06-01T08:50:56.995" v="0"/>
          <ac:spMkLst>
            <pc:docMk/>
            <pc:sldMk cId="0" sldId="263"/>
            <ac:spMk id="9240" creationId="{B2205F6E-03C6-4E92-877C-E2482F6599AA}"/>
          </ac:spMkLst>
        </pc:spChg>
        <pc:grpChg chg="add">
          <ac:chgData name="AFZAL HAZIQ BIN AZMAN" userId="S::21021070@myrp.edu.sg::2844d603-5c13-4e25-b082-b05579fc58cd" providerId="AD" clId="Web-{84F9B92E-F58A-4426-8863-2B37D3A34019}" dt="2023-06-01T08:50:56.995" v="0"/>
          <ac:grpSpMkLst>
            <pc:docMk/>
            <pc:sldMk cId="0" sldId="263"/>
            <ac:grpSpMk id="9224" creationId="{D920209C-E85B-4D6F-A56F-724F5ADA811C}"/>
          </ac:grpSpMkLst>
        </pc:grpChg>
        <pc:graphicFrameChg chg="add mod">
          <ac:chgData name="AFZAL HAZIQ BIN AZMAN" userId="S::21021070@myrp.edu.sg::2844d603-5c13-4e25-b082-b05579fc58cd" providerId="AD" clId="Web-{84F9B92E-F58A-4426-8863-2B37D3A34019}" dt="2023-06-01T08:51:12.183" v="1" actId="14100"/>
          <ac:graphicFrameMkLst>
            <pc:docMk/>
            <pc:sldMk cId="0" sldId="263"/>
            <ac:graphicFrameMk id="9220" creationId="{B161321D-68C0-4E6E-D4D4-024527828317}"/>
          </ac:graphicFrameMkLst>
        </pc:graphicFrameChg>
      </pc:sldChg>
      <pc:sldChg chg="modSp">
        <pc:chgData name="AFZAL HAZIQ BIN AZMAN" userId="S::21021070@myrp.edu.sg::2844d603-5c13-4e25-b082-b05579fc58cd" providerId="AD" clId="Web-{84F9B92E-F58A-4426-8863-2B37D3A34019}" dt="2023-06-01T09:06:07.435" v="35" actId="20577"/>
        <pc:sldMkLst>
          <pc:docMk/>
          <pc:sldMk cId="1264916635" sldId="275"/>
        </pc:sldMkLst>
        <pc:spChg chg="mod">
          <ac:chgData name="AFZAL HAZIQ BIN AZMAN" userId="S::21021070@myrp.edu.sg::2844d603-5c13-4e25-b082-b05579fc58cd" providerId="AD" clId="Web-{84F9B92E-F58A-4426-8863-2B37D3A34019}" dt="2023-06-01T09:06:07.435" v="35" actId="20577"/>
          <ac:spMkLst>
            <pc:docMk/>
            <pc:sldMk cId="1264916635" sldId="275"/>
            <ac:spMk id="3" creationId="{DE681D68-BD8E-0D06-BC59-3B5338F4B8A9}"/>
          </ac:spMkLst>
        </pc:spChg>
      </pc:sldChg>
      <pc:sldChg chg="modSp new ord">
        <pc:chgData name="AFZAL HAZIQ BIN AZMAN" userId="S::21021070@myrp.edu.sg::2844d603-5c13-4e25-b082-b05579fc58cd" providerId="AD" clId="Web-{84F9B92E-F58A-4426-8863-2B37D3A34019}" dt="2023-06-01T09:28:34.853" v="42" actId="20577"/>
        <pc:sldMkLst>
          <pc:docMk/>
          <pc:sldMk cId="10502284" sldId="276"/>
        </pc:sldMkLst>
        <pc:spChg chg="mod">
          <ac:chgData name="AFZAL HAZIQ BIN AZMAN" userId="S::21021070@myrp.edu.sg::2844d603-5c13-4e25-b082-b05579fc58cd" providerId="AD" clId="Web-{84F9B92E-F58A-4426-8863-2B37D3A34019}" dt="2023-06-01T09:11:38.723" v="37" actId="20577"/>
          <ac:spMkLst>
            <pc:docMk/>
            <pc:sldMk cId="10502284" sldId="276"/>
            <ac:spMk id="2" creationId="{F4433DAE-6E91-A852-AD75-ADFAF7FA7DF6}"/>
          </ac:spMkLst>
        </pc:spChg>
        <pc:spChg chg="mod">
          <ac:chgData name="AFZAL HAZIQ BIN AZMAN" userId="S::21021070@myrp.edu.sg::2844d603-5c13-4e25-b082-b05579fc58cd" providerId="AD" clId="Web-{84F9B92E-F58A-4426-8863-2B37D3A34019}" dt="2023-06-01T09:28:34.853" v="42" actId="20577"/>
          <ac:spMkLst>
            <pc:docMk/>
            <pc:sldMk cId="10502284" sldId="276"/>
            <ac:spMk id="3" creationId="{F47DA7E1-9095-3039-2194-15ADE95906CB}"/>
          </ac:spMkLst>
        </pc:spChg>
      </pc:sldChg>
    </pc:docChg>
  </pc:docChgLst>
  <pc:docChgLst>
    <pc:chgData name="AFZAL HAZIQ BIN AZMAN RP" userId="2844d603-5c13-4e25-b082-b05579fc58cd" providerId="ADAL" clId="{9F2BE170-21B6-4D55-B134-50453A877A42}"/>
    <pc:docChg chg="custSel addSld modSld">
      <pc:chgData name="AFZAL HAZIQ BIN AZMAN RP" userId="2844d603-5c13-4e25-b082-b05579fc58cd" providerId="ADAL" clId="{9F2BE170-21B6-4D55-B134-50453A877A42}" dt="2023-06-01T11:06:56.797" v="2287" actId="20577"/>
      <pc:docMkLst>
        <pc:docMk/>
      </pc:docMkLst>
      <pc:sldChg chg="modSp">
        <pc:chgData name="AFZAL HAZIQ BIN AZMAN RP" userId="2844d603-5c13-4e25-b082-b05579fc58cd" providerId="ADAL" clId="{9F2BE170-21B6-4D55-B134-50453A877A42}" dt="2023-06-01T10:10:15.197" v="0"/>
        <pc:sldMkLst>
          <pc:docMk/>
          <pc:sldMk cId="0" sldId="266"/>
        </pc:sldMkLst>
        <pc:graphicFrameChg chg="mod">
          <ac:chgData name="AFZAL HAZIQ BIN AZMAN RP" userId="2844d603-5c13-4e25-b082-b05579fc58cd" providerId="ADAL" clId="{9F2BE170-21B6-4D55-B134-50453A877A42}" dt="2023-06-01T10:10:15.197" v="0"/>
          <ac:graphicFrameMkLst>
            <pc:docMk/>
            <pc:sldMk cId="0" sldId="266"/>
            <ac:graphicFrameMk id="2" creationId="{ADFEC619-ADA5-E6D1-C471-7F982B5FEDA3}"/>
          </ac:graphicFrameMkLst>
        </pc:graphicFrameChg>
      </pc:sldChg>
      <pc:sldChg chg="modSp mod">
        <pc:chgData name="AFZAL HAZIQ BIN AZMAN RP" userId="2844d603-5c13-4e25-b082-b05579fc58cd" providerId="ADAL" clId="{9F2BE170-21B6-4D55-B134-50453A877A42}" dt="2023-06-01T11:06:56.797" v="2287" actId="20577"/>
        <pc:sldMkLst>
          <pc:docMk/>
          <pc:sldMk cId="0" sldId="269"/>
        </pc:sldMkLst>
        <pc:spChg chg="mod">
          <ac:chgData name="AFZAL HAZIQ BIN AZMAN RP" userId="2844d603-5c13-4e25-b082-b05579fc58cd" providerId="ADAL" clId="{9F2BE170-21B6-4D55-B134-50453A877A42}" dt="2023-06-01T11:05:42.392" v="2264" actId="1036"/>
          <ac:spMkLst>
            <pc:docMk/>
            <pc:sldMk cId="0" sldId="269"/>
            <ac:spMk id="14339" creationId="{00000000-0000-0000-0000-000000000000}"/>
          </ac:spMkLst>
        </pc:spChg>
        <pc:graphicFrameChg chg="mod modGraphic">
          <ac:chgData name="AFZAL HAZIQ BIN AZMAN RP" userId="2844d603-5c13-4e25-b082-b05579fc58cd" providerId="ADAL" clId="{9F2BE170-21B6-4D55-B134-50453A877A42}" dt="2023-06-01T11:06:56.797" v="2287" actId="20577"/>
          <ac:graphicFrameMkLst>
            <pc:docMk/>
            <pc:sldMk cId="0" sldId="269"/>
            <ac:graphicFrameMk id="6" creationId="{00000000-0000-0000-0000-000000000000}"/>
          </ac:graphicFrameMkLst>
        </pc:graphicFrameChg>
      </pc:sldChg>
      <pc:sldChg chg="modSp mod">
        <pc:chgData name="AFZAL HAZIQ BIN AZMAN RP" userId="2844d603-5c13-4e25-b082-b05579fc58cd" providerId="ADAL" clId="{9F2BE170-21B6-4D55-B134-50453A877A42}" dt="2023-06-01T10:58:16.426" v="2260" actId="14734"/>
        <pc:sldMkLst>
          <pc:docMk/>
          <pc:sldMk cId="0" sldId="270"/>
        </pc:sldMkLst>
        <pc:graphicFrameChg chg="modGraphic">
          <ac:chgData name="AFZAL HAZIQ BIN AZMAN RP" userId="2844d603-5c13-4e25-b082-b05579fc58cd" providerId="ADAL" clId="{9F2BE170-21B6-4D55-B134-50453A877A42}" dt="2023-06-01T10:58:16.426" v="2260" actId="14734"/>
          <ac:graphicFrameMkLst>
            <pc:docMk/>
            <pc:sldMk cId="0" sldId="270"/>
            <ac:graphicFrameMk id="2" creationId="{00000000-0000-0000-0000-000000000000}"/>
          </ac:graphicFrameMkLst>
        </pc:graphicFrameChg>
      </pc:sldChg>
      <pc:sldChg chg="modSp mod">
        <pc:chgData name="AFZAL HAZIQ BIN AZMAN RP" userId="2844d603-5c13-4e25-b082-b05579fc58cd" providerId="ADAL" clId="{9F2BE170-21B6-4D55-B134-50453A877A42}" dt="2023-06-01T10:24:28.826" v="1167" actId="27636"/>
        <pc:sldMkLst>
          <pc:docMk/>
          <pc:sldMk cId="10502284" sldId="276"/>
        </pc:sldMkLst>
        <pc:spChg chg="mod">
          <ac:chgData name="AFZAL HAZIQ BIN AZMAN RP" userId="2844d603-5c13-4e25-b082-b05579fc58cd" providerId="ADAL" clId="{9F2BE170-21B6-4D55-B134-50453A877A42}" dt="2023-06-01T10:24:28.826" v="1167" actId="27636"/>
          <ac:spMkLst>
            <pc:docMk/>
            <pc:sldMk cId="10502284" sldId="276"/>
            <ac:spMk id="3" creationId="{F47DA7E1-9095-3039-2194-15ADE95906CB}"/>
          </ac:spMkLst>
        </pc:spChg>
      </pc:sldChg>
      <pc:sldChg chg="modSp add mod">
        <pc:chgData name="AFZAL HAZIQ BIN AZMAN RP" userId="2844d603-5c13-4e25-b082-b05579fc58cd" providerId="ADAL" clId="{9F2BE170-21B6-4D55-B134-50453A877A42}" dt="2023-06-01T10:33:36.795" v="2078" actId="20577"/>
        <pc:sldMkLst>
          <pc:docMk/>
          <pc:sldMk cId="2199027173" sldId="277"/>
        </pc:sldMkLst>
        <pc:spChg chg="mod">
          <ac:chgData name="AFZAL HAZIQ BIN AZMAN RP" userId="2844d603-5c13-4e25-b082-b05579fc58cd" providerId="ADAL" clId="{9F2BE170-21B6-4D55-B134-50453A877A42}" dt="2023-06-01T10:33:36.795" v="2078" actId="20577"/>
          <ac:spMkLst>
            <pc:docMk/>
            <pc:sldMk cId="2199027173" sldId="277"/>
            <ac:spMk id="3" creationId="{F47DA7E1-9095-3039-2194-15ADE95906CB}"/>
          </ac:spMkLst>
        </pc:spChg>
      </pc:sldChg>
    </pc:docChg>
  </pc:docChgLst>
  <pc:docChgLst>
    <pc:chgData name="NGUYEN MINH KHANG" userId="S::21007509@myrp.edu.sg::0f44b8e6-e509-45a9-ad2d-0b1385b7684d" providerId="AD" clId="Web-{841B4278-492C-4765-976B-19FDC69C6103}"/>
    <pc:docChg chg="addSld modSld">
      <pc:chgData name="NGUYEN MINH KHANG" userId="S::21007509@myrp.edu.sg::0f44b8e6-e509-45a9-ad2d-0b1385b7684d" providerId="AD" clId="Web-{841B4278-492C-4765-976B-19FDC69C6103}" dt="2023-06-01T16:48:42.026" v="120" actId="14100"/>
      <pc:docMkLst>
        <pc:docMk/>
      </pc:docMkLst>
      <pc:sldChg chg="addSp delSp modSp">
        <pc:chgData name="NGUYEN MINH KHANG" userId="S::21007509@myrp.edu.sg::0f44b8e6-e509-45a9-ad2d-0b1385b7684d" providerId="AD" clId="Web-{841B4278-492C-4765-976B-19FDC69C6103}" dt="2023-06-01T15:54:57.164" v="7" actId="14100"/>
        <pc:sldMkLst>
          <pc:docMk/>
          <pc:sldMk cId="0" sldId="271"/>
        </pc:sldMkLst>
        <pc:spChg chg="del">
          <ac:chgData name="NGUYEN MINH KHANG" userId="S::21007509@myrp.edu.sg::0f44b8e6-e509-45a9-ad2d-0b1385b7684d" providerId="AD" clId="Web-{841B4278-492C-4765-976B-19FDC69C6103}" dt="2023-06-01T15:54:31.038" v="1"/>
          <ac:spMkLst>
            <pc:docMk/>
            <pc:sldMk cId="0" sldId="271"/>
            <ac:spMk id="3" creationId="{00000000-0000-0000-0000-000000000000}"/>
          </ac:spMkLst>
        </pc:spChg>
        <pc:picChg chg="add mod ord">
          <ac:chgData name="NGUYEN MINH KHANG" userId="S::21007509@myrp.edu.sg::0f44b8e6-e509-45a9-ad2d-0b1385b7684d" providerId="AD" clId="Web-{841B4278-492C-4765-976B-19FDC69C6103}" dt="2023-06-01T15:54:32.569" v="2" actId="1076"/>
          <ac:picMkLst>
            <pc:docMk/>
            <pc:sldMk cId="0" sldId="271"/>
            <ac:picMk id="2" creationId="{2BA3F0C6-EC00-06A7-B55B-43A4BA4A7C1B}"/>
          </ac:picMkLst>
        </pc:picChg>
        <pc:picChg chg="add mod">
          <ac:chgData name="NGUYEN MINH KHANG" userId="S::21007509@myrp.edu.sg::0f44b8e6-e509-45a9-ad2d-0b1385b7684d" providerId="AD" clId="Web-{841B4278-492C-4765-976B-19FDC69C6103}" dt="2023-06-01T15:54:57.164" v="7" actId="14100"/>
          <ac:picMkLst>
            <pc:docMk/>
            <pc:sldMk cId="0" sldId="271"/>
            <ac:picMk id="4" creationId="{E45FC3A2-6E5A-FA47-5330-FA10140BC18E}"/>
          </ac:picMkLst>
        </pc:picChg>
      </pc:sldChg>
      <pc:sldChg chg="addSp modSp new">
        <pc:chgData name="NGUYEN MINH KHANG" userId="S::21007509@myrp.edu.sg::0f44b8e6-e509-45a9-ad2d-0b1385b7684d" providerId="AD" clId="Web-{841B4278-492C-4765-976B-19FDC69C6103}" dt="2023-06-01T16:48:42.026" v="120" actId="14100"/>
        <pc:sldMkLst>
          <pc:docMk/>
          <pc:sldMk cId="1541174507" sldId="278"/>
        </pc:sldMkLst>
        <pc:spChg chg="mod">
          <ac:chgData name="NGUYEN MINH KHANG" userId="S::21007509@myrp.edu.sg::0f44b8e6-e509-45a9-ad2d-0b1385b7684d" providerId="AD" clId="Web-{841B4278-492C-4765-976B-19FDC69C6103}" dt="2023-06-01T15:55:53.494" v="8" actId="20577"/>
          <ac:spMkLst>
            <pc:docMk/>
            <pc:sldMk cId="1541174507" sldId="278"/>
            <ac:spMk id="2" creationId="{C096F73C-AF22-DAEF-36DB-97F8456DCCB2}"/>
          </ac:spMkLst>
        </pc:spChg>
        <pc:spChg chg="mod">
          <ac:chgData name="NGUYEN MINH KHANG" userId="S::21007509@myrp.edu.sg::0f44b8e6-e509-45a9-ad2d-0b1385b7684d" providerId="AD" clId="Web-{841B4278-492C-4765-976B-19FDC69C6103}" dt="2023-06-01T16:32:07.778" v="102" actId="20577"/>
          <ac:spMkLst>
            <pc:docMk/>
            <pc:sldMk cId="1541174507" sldId="278"/>
            <ac:spMk id="3" creationId="{233279D9-E6E8-F867-B788-579FC19B5566}"/>
          </ac:spMkLst>
        </pc:spChg>
        <pc:picChg chg="add mod">
          <ac:chgData name="NGUYEN MINH KHANG" userId="S::21007509@myrp.edu.sg::0f44b8e6-e509-45a9-ad2d-0b1385b7684d" providerId="AD" clId="Web-{841B4278-492C-4765-976B-19FDC69C6103}" dt="2023-06-01T16:48:42.026" v="120" actId="14100"/>
          <ac:picMkLst>
            <pc:docMk/>
            <pc:sldMk cId="1541174507" sldId="278"/>
            <ac:picMk id="4" creationId="{FB0706EF-A4A2-5481-48BE-8DC9DF8D21A4}"/>
          </ac:picMkLst>
        </pc:picChg>
        <pc:picChg chg="add mod">
          <ac:chgData name="NGUYEN MINH KHANG" userId="S::21007509@myrp.edu.sg::0f44b8e6-e509-45a9-ad2d-0b1385b7684d" providerId="AD" clId="Web-{841B4278-492C-4765-976B-19FDC69C6103}" dt="2023-06-01T16:48:10.087" v="114" actId="14100"/>
          <ac:picMkLst>
            <pc:docMk/>
            <pc:sldMk cId="1541174507" sldId="278"/>
            <ac:picMk id="5" creationId="{2C463440-03D9-8AF8-FF45-965DC993DBAD}"/>
          </ac:picMkLst>
        </pc:picChg>
        <pc:picChg chg="add mod">
          <ac:chgData name="NGUYEN MINH KHANG" userId="S::21007509@myrp.edu.sg::0f44b8e6-e509-45a9-ad2d-0b1385b7684d" providerId="AD" clId="Web-{841B4278-492C-4765-976B-19FDC69C6103}" dt="2023-06-01T16:48:39.948" v="119" actId="14100"/>
          <ac:picMkLst>
            <pc:docMk/>
            <pc:sldMk cId="1541174507" sldId="278"/>
            <ac:picMk id="6" creationId="{D4749319-FAB3-2D96-E3BD-5DBB71227A0B}"/>
          </ac:picMkLst>
        </pc:picChg>
      </pc:sldChg>
    </pc:docChg>
  </pc:docChgLst>
  <pc:docChgLst>
    <pc:chgData name="NAGARAJAN NISHANTH ARJUN" userId="S::21026338@myrp.edu.sg::de418842-fd17-4c03-9535-bfdbad1a80fa" providerId="AD" clId="Web-{915642D3-660A-4B5F-8C92-6F9CB4EAA6FC}"/>
    <pc:docChg chg="modSld">
      <pc:chgData name="NAGARAJAN NISHANTH ARJUN" userId="S::21026338@myrp.edu.sg::de418842-fd17-4c03-9535-bfdbad1a80fa" providerId="AD" clId="Web-{915642D3-660A-4B5F-8C92-6F9CB4EAA6FC}" dt="2023-08-07T02:04:47.541" v="127"/>
      <pc:docMkLst>
        <pc:docMk/>
      </pc:docMkLst>
      <pc:sldChg chg="modSp">
        <pc:chgData name="NAGARAJAN NISHANTH ARJUN" userId="S::21026338@myrp.edu.sg::de418842-fd17-4c03-9535-bfdbad1a80fa" providerId="AD" clId="Web-{915642D3-660A-4B5F-8C92-6F9CB4EAA6FC}" dt="2023-08-07T02:04:47.541" v="127"/>
        <pc:sldMkLst>
          <pc:docMk/>
          <pc:sldMk cId="3535391029" sldId="272"/>
        </pc:sldMkLst>
        <pc:graphicFrameChg chg="mod modGraphic">
          <ac:chgData name="NAGARAJAN NISHANTH ARJUN" userId="S::21026338@myrp.edu.sg::de418842-fd17-4c03-9535-bfdbad1a80fa" providerId="AD" clId="Web-{915642D3-660A-4B5F-8C92-6F9CB4EAA6FC}" dt="2023-08-07T02:04:47.541" v="127"/>
          <ac:graphicFrameMkLst>
            <pc:docMk/>
            <pc:sldMk cId="3535391029" sldId="272"/>
            <ac:graphicFrameMk id="6" creationId="{00000000-0000-0000-0000-000000000000}"/>
          </ac:graphicFrameMkLst>
        </pc:graphicFrameChg>
      </pc:sldChg>
      <pc:sldChg chg="modSp">
        <pc:chgData name="NAGARAJAN NISHANTH ARJUN" userId="S::21026338@myrp.edu.sg::de418842-fd17-4c03-9535-bfdbad1a80fa" providerId="AD" clId="Web-{915642D3-660A-4B5F-8C92-6F9CB4EAA6FC}" dt="2023-08-07T01:53:53.974" v="8" actId="20577"/>
        <pc:sldMkLst>
          <pc:docMk/>
          <pc:sldMk cId="10502284" sldId="276"/>
        </pc:sldMkLst>
        <pc:spChg chg="mod">
          <ac:chgData name="NAGARAJAN NISHANTH ARJUN" userId="S::21026338@myrp.edu.sg::de418842-fd17-4c03-9535-bfdbad1a80fa" providerId="AD" clId="Web-{915642D3-660A-4B5F-8C92-6F9CB4EAA6FC}" dt="2023-08-07T01:53:53.974" v="8" actId="20577"/>
          <ac:spMkLst>
            <pc:docMk/>
            <pc:sldMk cId="10502284" sldId="276"/>
            <ac:spMk id="3" creationId="{F47DA7E1-9095-3039-2194-15ADE95906CB}"/>
          </ac:spMkLst>
        </pc:spChg>
      </pc:sldChg>
      <pc:sldChg chg="modSp">
        <pc:chgData name="NAGARAJAN NISHANTH ARJUN" userId="S::21026338@myrp.edu.sg::de418842-fd17-4c03-9535-bfdbad1a80fa" providerId="AD" clId="Web-{915642D3-660A-4B5F-8C92-6F9CB4EAA6FC}" dt="2023-08-07T01:54:13.303" v="16" actId="20577"/>
        <pc:sldMkLst>
          <pc:docMk/>
          <pc:sldMk cId="2199027173" sldId="277"/>
        </pc:sldMkLst>
        <pc:spChg chg="mod">
          <ac:chgData name="NAGARAJAN NISHANTH ARJUN" userId="S::21026338@myrp.edu.sg::de418842-fd17-4c03-9535-bfdbad1a80fa" providerId="AD" clId="Web-{915642D3-660A-4B5F-8C92-6F9CB4EAA6FC}" dt="2023-08-07T01:54:13.303" v="16" actId="20577"/>
          <ac:spMkLst>
            <pc:docMk/>
            <pc:sldMk cId="2199027173" sldId="277"/>
            <ac:spMk id="3" creationId="{F47DA7E1-9095-3039-2194-15ADE95906CB}"/>
          </ac:spMkLst>
        </pc:spChg>
      </pc:sldChg>
    </pc:docChg>
  </pc:docChgLst>
  <pc:docChgLst>
    <pc:chgData name="AFZAL HAZIQ BIN AZMAN" userId="2844d603-5c13-4e25-b082-b05579fc58cd" providerId="ADAL" clId="{9F2BE170-21B6-4D55-B134-50453A877A42}"/>
    <pc:docChg chg="custSel addSld modSld">
      <pc:chgData name="AFZAL HAZIQ BIN AZMAN" userId="2844d603-5c13-4e25-b082-b05579fc58cd" providerId="ADAL" clId="{9F2BE170-21B6-4D55-B134-50453A877A42}" dt="2023-06-05T05:32:44.871" v="156" actId="14100"/>
      <pc:docMkLst>
        <pc:docMk/>
      </pc:docMkLst>
      <pc:sldChg chg="modSp mod">
        <pc:chgData name="AFZAL HAZIQ BIN AZMAN" userId="2844d603-5c13-4e25-b082-b05579fc58cd" providerId="ADAL" clId="{9F2BE170-21B6-4D55-B134-50453A877A42}" dt="2023-06-05T05:32:44.871" v="156" actId="14100"/>
        <pc:sldMkLst>
          <pc:docMk/>
          <pc:sldMk cId="0" sldId="263"/>
        </pc:sldMkLst>
        <pc:graphicFrameChg chg="mod">
          <ac:chgData name="AFZAL HAZIQ BIN AZMAN" userId="2844d603-5c13-4e25-b082-b05579fc58cd" providerId="ADAL" clId="{9F2BE170-21B6-4D55-B134-50453A877A42}" dt="2023-06-05T05:32:44.871" v="156" actId="14100"/>
          <ac:graphicFrameMkLst>
            <pc:docMk/>
            <pc:sldMk cId="0" sldId="263"/>
            <ac:graphicFrameMk id="9220" creationId="{B161321D-68C0-4E6E-D4D4-024527828317}"/>
          </ac:graphicFrameMkLst>
        </pc:graphicFrameChg>
      </pc:sldChg>
      <pc:sldChg chg="modSp">
        <pc:chgData name="AFZAL HAZIQ BIN AZMAN" userId="2844d603-5c13-4e25-b082-b05579fc58cd" providerId="ADAL" clId="{9F2BE170-21B6-4D55-B134-50453A877A42}" dt="2023-06-01T16:30:38.704" v="94" actId="478"/>
        <pc:sldMkLst>
          <pc:docMk/>
          <pc:sldMk cId="0" sldId="265"/>
        </pc:sldMkLst>
        <pc:graphicFrameChg chg="mod">
          <ac:chgData name="AFZAL HAZIQ BIN AZMAN" userId="2844d603-5c13-4e25-b082-b05579fc58cd" providerId="ADAL" clId="{9F2BE170-21B6-4D55-B134-50453A877A42}" dt="2023-06-01T16:30:38.704" v="94" actId="478"/>
          <ac:graphicFrameMkLst>
            <pc:docMk/>
            <pc:sldMk cId="0" sldId="265"/>
            <ac:graphicFrameMk id="10341" creationId="{0DC8B572-E6C2-8165-26F2-A5207D2933B2}"/>
          </ac:graphicFrameMkLst>
        </pc:graphicFrameChg>
      </pc:sldChg>
      <pc:sldChg chg="modSp mod">
        <pc:chgData name="AFZAL HAZIQ BIN AZMAN" userId="2844d603-5c13-4e25-b082-b05579fc58cd" providerId="ADAL" clId="{9F2BE170-21B6-4D55-B134-50453A877A42}" dt="2023-06-05T05:29:31.559" v="154"/>
        <pc:sldMkLst>
          <pc:docMk/>
          <pc:sldMk cId="0" sldId="266"/>
        </pc:sldMkLst>
        <pc:graphicFrameChg chg="mod">
          <ac:chgData name="AFZAL HAZIQ BIN AZMAN" userId="2844d603-5c13-4e25-b082-b05579fc58cd" providerId="ADAL" clId="{9F2BE170-21B6-4D55-B134-50453A877A42}" dt="2023-06-05T05:29:31.559" v="154"/>
          <ac:graphicFrameMkLst>
            <pc:docMk/>
            <pc:sldMk cId="0" sldId="266"/>
            <ac:graphicFrameMk id="2" creationId="{ADFEC619-ADA5-E6D1-C471-7F982B5FEDA3}"/>
          </ac:graphicFrameMkLst>
        </pc:graphicFrameChg>
      </pc:sldChg>
      <pc:sldChg chg="delSp modSp mod">
        <pc:chgData name="AFZAL HAZIQ BIN AZMAN" userId="2844d603-5c13-4e25-b082-b05579fc58cd" providerId="ADAL" clId="{9F2BE170-21B6-4D55-B134-50453A877A42}" dt="2023-06-01T16:58:02.975" v="147" actId="478"/>
        <pc:sldMkLst>
          <pc:docMk/>
          <pc:sldMk cId="0" sldId="268"/>
        </pc:sldMkLst>
        <pc:spChg chg="del mod">
          <ac:chgData name="AFZAL HAZIQ BIN AZMAN" userId="2844d603-5c13-4e25-b082-b05579fc58cd" providerId="ADAL" clId="{9F2BE170-21B6-4D55-B134-50453A877A42}" dt="2023-06-01T16:58:02.975" v="147" actId="478"/>
          <ac:spMkLst>
            <pc:docMk/>
            <pc:sldMk cId="0" sldId="268"/>
            <ac:spMk id="8" creationId="{00000000-0000-0000-0000-000000000000}"/>
          </ac:spMkLst>
        </pc:spChg>
        <pc:graphicFrameChg chg="modGraphic">
          <ac:chgData name="AFZAL HAZIQ BIN AZMAN" userId="2844d603-5c13-4e25-b082-b05579fc58cd" providerId="ADAL" clId="{9F2BE170-21B6-4D55-B134-50453A877A42}" dt="2023-06-01T15:09:15.401" v="66" actId="20577"/>
          <ac:graphicFrameMkLst>
            <pc:docMk/>
            <pc:sldMk cId="0" sldId="268"/>
            <ac:graphicFrameMk id="6" creationId="{00000000-0000-0000-0000-000000000000}"/>
          </ac:graphicFrameMkLst>
        </pc:graphicFrameChg>
      </pc:sldChg>
      <pc:sldChg chg="delSp modSp mod">
        <pc:chgData name="AFZAL HAZIQ BIN AZMAN" userId="2844d603-5c13-4e25-b082-b05579fc58cd" providerId="ADAL" clId="{9F2BE170-21B6-4D55-B134-50453A877A42}" dt="2023-06-01T16:58:08.486" v="148" actId="478"/>
        <pc:sldMkLst>
          <pc:docMk/>
          <pc:sldMk cId="0" sldId="269"/>
        </pc:sldMkLst>
        <pc:spChg chg="mod">
          <ac:chgData name="AFZAL HAZIQ BIN AZMAN" userId="2844d603-5c13-4e25-b082-b05579fc58cd" providerId="ADAL" clId="{9F2BE170-21B6-4D55-B134-50453A877A42}" dt="2023-06-01T16:43:07.313" v="100" actId="20577"/>
          <ac:spMkLst>
            <pc:docMk/>
            <pc:sldMk cId="0" sldId="269"/>
            <ac:spMk id="14339" creationId="{00000000-0000-0000-0000-000000000000}"/>
          </ac:spMkLst>
        </pc:spChg>
        <pc:spChg chg="del">
          <ac:chgData name="AFZAL HAZIQ BIN AZMAN" userId="2844d603-5c13-4e25-b082-b05579fc58cd" providerId="ADAL" clId="{9F2BE170-21B6-4D55-B134-50453A877A42}" dt="2023-06-01T16:58:08.486" v="148" actId="478"/>
          <ac:spMkLst>
            <pc:docMk/>
            <pc:sldMk cId="0" sldId="269"/>
            <ac:spMk id="14369" creationId="{00000000-0000-0000-0000-000000000000}"/>
          </ac:spMkLst>
        </pc:spChg>
        <pc:graphicFrameChg chg="modGraphic">
          <ac:chgData name="AFZAL HAZIQ BIN AZMAN" userId="2844d603-5c13-4e25-b082-b05579fc58cd" providerId="ADAL" clId="{9F2BE170-21B6-4D55-B134-50453A877A42}" dt="2023-06-01T15:13:00.162" v="89" actId="20577"/>
          <ac:graphicFrameMkLst>
            <pc:docMk/>
            <pc:sldMk cId="0" sldId="269"/>
            <ac:graphicFrameMk id="6" creationId="{00000000-0000-0000-0000-000000000000}"/>
          </ac:graphicFrameMkLst>
        </pc:graphicFrameChg>
      </pc:sldChg>
      <pc:sldChg chg="delSp modSp mod">
        <pc:chgData name="AFZAL HAZIQ BIN AZMAN" userId="2844d603-5c13-4e25-b082-b05579fc58cd" providerId="ADAL" clId="{9F2BE170-21B6-4D55-B134-50453A877A42}" dt="2023-06-01T16:56:55.930" v="145" actId="478"/>
        <pc:sldMkLst>
          <pc:docMk/>
          <pc:sldMk cId="0" sldId="270"/>
        </pc:sldMkLst>
        <pc:spChg chg="del mod">
          <ac:chgData name="AFZAL HAZIQ BIN AZMAN" userId="2844d603-5c13-4e25-b082-b05579fc58cd" providerId="ADAL" clId="{9F2BE170-21B6-4D55-B134-50453A877A42}" dt="2023-06-01T16:56:55.930" v="145" actId="478"/>
          <ac:spMkLst>
            <pc:docMk/>
            <pc:sldMk cId="0" sldId="270"/>
            <ac:spMk id="5" creationId="{00000000-0000-0000-0000-000000000000}"/>
          </ac:spMkLst>
        </pc:spChg>
        <pc:graphicFrameChg chg="mod modGraphic">
          <ac:chgData name="AFZAL HAZIQ BIN AZMAN" userId="2844d603-5c13-4e25-b082-b05579fc58cd" providerId="ADAL" clId="{9F2BE170-21B6-4D55-B134-50453A877A42}" dt="2023-06-01T15:12:18.370" v="83" actId="1076"/>
          <ac:graphicFrameMkLst>
            <pc:docMk/>
            <pc:sldMk cId="0" sldId="270"/>
            <ac:graphicFrameMk id="2" creationId="{00000000-0000-0000-0000-000000000000}"/>
          </ac:graphicFrameMkLst>
        </pc:graphicFrameChg>
      </pc:sldChg>
      <pc:sldChg chg="delSp modSp mod">
        <pc:chgData name="AFZAL HAZIQ BIN AZMAN" userId="2844d603-5c13-4e25-b082-b05579fc58cd" providerId="ADAL" clId="{9F2BE170-21B6-4D55-B134-50453A877A42}" dt="2023-06-01T16:58:49.682" v="149" actId="478"/>
        <pc:sldMkLst>
          <pc:docMk/>
          <pc:sldMk cId="3895615548" sldId="273"/>
        </pc:sldMkLst>
        <pc:spChg chg="del">
          <ac:chgData name="AFZAL HAZIQ BIN AZMAN" userId="2844d603-5c13-4e25-b082-b05579fc58cd" providerId="ADAL" clId="{9F2BE170-21B6-4D55-B134-50453A877A42}" dt="2023-06-01T16:58:49.682" v="149" actId="478"/>
          <ac:spMkLst>
            <pc:docMk/>
            <pc:sldMk cId="3895615548" sldId="273"/>
            <ac:spMk id="9" creationId="{00000000-0000-0000-0000-000000000000}"/>
          </ac:spMkLst>
        </pc:spChg>
        <pc:graphicFrameChg chg="modGraphic">
          <ac:chgData name="AFZAL HAZIQ BIN AZMAN" userId="2844d603-5c13-4e25-b082-b05579fc58cd" providerId="ADAL" clId="{9F2BE170-21B6-4D55-B134-50453A877A42}" dt="2023-06-01T15:12:43.382" v="84" actId="2164"/>
          <ac:graphicFrameMkLst>
            <pc:docMk/>
            <pc:sldMk cId="3895615548" sldId="273"/>
            <ac:graphicFrameMk id="6" creationId="{00000000-0000-0000-0000-000000000000}"/>
          </ac:graphicFrameMkLst>
        </pc:graphicFrameChg>
      </pc:sldChg>
      <pc:sldChg chg="addSp delSp modSp mod">
        <pc:chgData name="AFZAL HAZIQ BIN AZMAN" userId="2844d603-5c13-4e25-b082-b05579fc58cd" providerId="ADAL" clId="{9F2BE170-21B6-4D55-B134-50453A877A42}" dt="2023-06-01T16:41:10.818" v="99" actId="1076"/>
        <pc:sldMkLst>
          <pc:docMk/>
          <pc:sldMk cId="1833313488" sldId="274"/>
        </pc:sldMkLst>
        <pc:spChg chg="mod">
          <ac:chgData name="AFZAL HAZIQ BIN AZMAN" userId="2844d603-5c13-4e25-b082-b05579fc58cd" providerId="ADAL" clId="{9F2BE170-21B6-4D55-B134-50453A877A42}" dt="2023-06-01T14:49:34.582" v="40" actId="20577"/>
          <ac:spMkLst>
            <pc:docMk/>
            <pc:sldMk cId="1833313488" sldId="274"/>
            <ac:spMk id="2" creationId="{6C3A00FC-AC4A-57DB-5232-9FB8CEDA1592}"/>
          </ac:spMkLst>
        </pc:spChg>
        <pc:spChg chg="add del mod">
          <ac:chgData name="AFZAL HAZIQ BIN AZMAN" userId="2844d603-5c13-4e25-b082-b05579fc58cd" providerId="ADAL" clId="{9F2BE170-21B6-4D55-B134-50453A877A42}" dt="2023-06-01T16:39:14.608" v="96" actId="21"/>
          <ac:spMkLst>
            <pc:docMk/>
            <pc:sldMk cId="1833313488" sldId="274"/>
            <ac:spMk id="4" creationId="{90226EA8-7554-6BC8-B03A-28546C156837}"/>
          </ac:spMkLst>
        </pc:spChg>
        <pc:picChg chg="del">
          <ac:chgData name="AFZAL HAZIQ BIN AZMAN" userId="2844d603-5c13-4e25-b082-b05579fc58cd" providerId="ADAL" clId="{9F2BE170-21B6-4D55-B134-50453A877A42}" dt="2023-06-01T16:39:10.337" v="95" actId="478"/>
          <ac:picMkLst>
            <pc:docMk/>
            <pc:sldMk cId="1833313488" sldId="274"/>
            <ac:picMk id="5" creationId="{89B2CD9E-B106-4614-0BD7-0A1AE94CC6DE}"/>
          </ac:picMkLst>
        </pc:picChg>
        <pc:picChg chg="add mod">
          <ac:chgData name="AFZAL HAZIQ BIN AZMAN" userId="2844d603-5c13-4e25-b082-b05579fc58cd" providerId="ADAL" clId="{9F2BE170-21B6-4D55-B134-50453A877A42}" dt="2023-06-01T16:41:10.818" v="99" actId="1076"/>
          <ac:picMkLst>
            <pc:docMk/>
            <pc:sldMk cId="1833313488" sldId="274"/>
            <ac:picMk id="7" creationId="{BE7DF0DE-9D4E-13C3-D56B-559F976940BF}"/>
          </ac:picMkLst>
        </pc:picChg>
      </pc:sldChg>
      <pc:sldChg chg="addSp delSp modSp new mod">
        <pc:chgData name="AFZAL HAZIQ BIN AZMAN" userId="2844d603-5c13-4e25-b082-b05579fc58cd" providerId="ADAL" clId="{9F2BE170-21B6-4D55-B134-50453A877A42}" dt="2023-06-05T05:29:31.559" v="154"/>
        <pc:sldMkLst>
          <pc:docMk/>
          <pc:sldMk cId="1088116674" sldId="279"/>
        </pc:sldMkLst>
        <pc:spChg chg="mod">
          <ac:chgData name="AFZAL HAZIQ BIN AZMAN" userId="2844d603-5c13-4e25-b082-b05579fc58cd" providerId="ADAL" clId="{9F2BE170-21B6-4D55-B134-50453A877A42}" dt="2023-06-01T16:54:54.518" v="137" actId="20577"/>
          <ac:spMkLst>
            <pc:docMk/>
            <pc:sldMk cId="1088116674" sldId="279"/>
            <ac:spMk id="2" creationId="{938FFE79-7FBC-B000-2B23-36541527EEEE}"/>
          </ac:spMkLst>
        </pc:spChg>
        <pc:spChg chg="del">
          <ac:chgData name="AFZAL HAZIQ BIN AZMAN" userId="2844d603-5c13-4e25-b082-b05579fc58cd" providerId="ADAL" clId="{9F2BE170-21B6-4D55-B134-50453A877A42}" dt="2023-06-01T16:54:59.787" v="138" actId="21"/>
          <ac:spMkLst>
            <pc:docMk/>
            <pc:sldMk cId="1088116674" sldId="279"/>
            <ac:spMk id="3" creationId="{0586BEA0-0B3E-B13B-B3A9-717BECCFB5A1}"/>
          </ac:spMkLst>
        </pc:spChg>
        <pc:spChg chg="add del mod">
          <ac:chgData name="AFZAL HAZIQ BIN AZMAN" userId="2844d603-5c13-4e25-b082-b05579fc58cd" providerId="ADAL" clId="{9F2BE170-21B6-4D55-B134-50453A877A42}" dt="2023-06-01T16:55:04.667" v="140" actId="21"/>
          <ac:spMkLst>
            <pc:docMk/>
            <pc:sldMk cId="1088116674" sldId="279"/>
            <ac:spMk id="4" creationId="{6C2E00A3-8290-220C-FA2D-FBC33B7592CC}"/>
          </ac:spMkLst>
        </pc:spChg>
        <pc:graphicFrameChg chg="add mod">
          <ac:chgData name="AFZAL HAZIQ BIN AZMAN" userId="2844d603-5c13-4e25-b082-b05579fc58cd" providerId="ADAL" clId="{9F2BE170-21B6-4D55-B134-50453A877A42}" dt="2023-06-05T05:29:31.559" v="154"/>
          <ac:graphicFrameMkLst>
            <pc:docMk/>
            <pc:sldMk cId="1088116674" sldId="279"/>
            <ac:graphicFrameMk id="9" creationId="{9978D831-9D90-5B63-59ED-BD01695E8891}"/>
          </ac:graphicFrameMkLst>
        </pc:graphicFrameChg>
        <pc:picChg chg="add">
          <ac:chgData name="AFZAL HAZIQ BIN AZMAN" userId="2844d603-5c13-4e25-b082-b05579fc58cd" providerId="ADAL" clId="{9F2BE170-21B6-4D55-B134-50453A877A42}" dt="2023-06-01T16:55:21.590" v="141" actId="22"/>
          <ac:picMkLst>
            <pc:docMk/>
            <pc:sldMk cId="1088116674" sldId="279"/>
            <ac:picMk id="6" creationId="{FBD0958D-A134-0A9D-1D31-3F5BA47FB4D0}"/>
          </ac:picMkLst>
        </pc:picChg>
        <pc:picChg chg="add mod">
          <ac:chgData name="AFZAL HAZIQ BIN AZMAN" userId="2844d603-5c13-4e25-b082-b05579fc58cd" providerId="ADAL" clId="{9F2BE170-21B6-4D55-B134-50453A877A42}" dt="2023-06-01T16:56:11.491" v="143" actId="1076"/>
          <ac:picMkLst>
            <pc:docMk/>
            <pc:sldMk cId="1088116674" sldId="279"/>
            <ac:picMk id="8" creationId="{72F84AF4-D89C-0FB3-55D6-62EA037C81E8}"/>
          </ac:picMkLst>
        </pc:picChg>
      </pc:sldChg>
    </pc:docChg>
  </pc:docChgLst>
  <pc:docChgLst>
    <pc:chgData name="TEE TIAN HE" userId="S::21029399@myrp.edu.sg::1d4a4cb3-e3b7-4095-ac83-f65dbcc5f4ae" providerId="AD" clId="Web-{01523A27-E476-4842-9E45-27304C204096}"/>
    <pc:docChg chg="modSld">
      <pc:chgData name="TEE TIAN HE" userId="S::21029399@myrp.edu.sg::1d4a4cb3-e3b7-4095-ac83-f65dbcc5f4ae" providerId="AD" clId="Web-{01523A27-E476-4842-9E45-27304C204096}" dt="2023-08-06T20:12:21.681" v="9"/>
      <pc:docMkLst>
        <pc:docMk/>
      </pc:docMkLst>
      <pc:sldChg chg="modSp">
        <pc:chgData name="TEE TIAN HE" userId="S::21029399@myrp.edu.sg::1d4a4cb3-e3b7-4095-ac83-f65dbcc5f4ae" providerId="AD" clId="Web-{01523A27-E476-4842-9E45-27304C204096}" dt="2023-08-06T20:12:21.681" v="9"/>
        <pc:sldMkLst>
          <pc:docMk/>
          <pc:sldMk cId="3895615548" sldId="273"/>
        </pc:sldMkLst>
        <pc:graphicFrameChg chg="mod modGraphic">
          <ac:chgData name="TEE TIAN HE" userId="S::21029399@myrp.edu.sg::1d4a4cb3-e3b7-4095-ac83-f65dbcc5f4ae" providerId="AD" clId="Web-{01523A27-E476-4842-9E45-27304C204096}" dt="2023-08-06T20:12:21.681" v="9"/>
          <ac:graphicFrameMkLst>
            <pc:docMk/>
            <pc:sldMk cId="3895615548" sldId="273"/>
            <ac:graphicFrameMk id="6" creationId="{00000000-0000-0000-0000-000000000000}"/>
          </ac:graphicFrameMkLst>
        </pc:graphicFrameChg>
      </pc:sldChg>
    </pc:docChg>
  </pc:docChgLst>
  <pc:docChgLst>
    <pc:chgData name="TEE TIAN HE" userId="1d4a4cb3-e3b7-4095-ac83-f65dbcc5f4ae" providerId="ADAL" clId="{9535BEAA-3B81-467C-8CC4-EE3AD29B0919}"/>
    <pc:docChg chg="undo custSel modSld">
      <pc:chgData name="TEE TIAN HE" userId="1d4a4cb3-e3b7-4095-ac83-f65dbcc5f4ae" providerId="ADAL" clId="{9535BEAA-3B81-467C-8CC4-EE3AD29B0919}" dt="2023-06-01T11:04:15.128" v="488" actId="20577"/>
      <pc:docMkLst>
        <pc:docMk/>
      </pc:docMkLst>
      <pc:sldChg chg="modSp mod modNotesTx">
        <pc:chgData name="TEE TIAN HE" userId="1d4a4cb3-e3b7-4095-ac83-f65dbcc5f4ae" providerId="ADAL" clId="{9535BEAA-3B81-467C-8CC4-EE3AD29B0919}" dt="2023-06-01T10:34:28.176" v="58" actId="1076"/>
        <pc:sldMkLst>
          <pc:docMk/>
          <pc:sldMk cId="0" sldId="266"/>
        </pc:sldMkLst>
        <pc:spChg chg="mod">
          <ac:chgData name="TEE TIAN HE" userId="1d4a4cb3-e3b7-4095-ac83-f65dbcc5f4ae" providerId="ADAL" clId="{9535BEAA-3B81-467C-8CC4-EE3AD29B0919}" dt="2023-06-01T10:32:45.597" v="21" actId="20577"/>
          <ac:spMkLst>
            <pc:docMk/>
            <pc:sldMk cId="0" sldId="266"/>
            <ac:spMk id="3" creationId="{00000000-0000-0000-0000-000000000000}"/>
          </ac:spMkLst>
        </pc:spChg>
        <pc:graphicFrameChg chg="mod">
          <ac:chgData name="TEE TIAN HE" userId="1d4a4cb3-e3b7-4095-ac83-f65dbcc5f4ae" providerId="ADAL" clId="{9535BEAA-3B81-467C-8CC4-EE3AD29B0919}" dt="2023-06-01T10:34:28.176" v="58" actId="1076"/>
          <ac:graphicFrameMkLst>
            <pc:docMk/>
            <pc:sldMk cId="0" sldId="266"/>
            <ac:graphicFrameMk id="2" creationId="{ADFEC619-ADA5-E6D1-C471-7F982B5FEDA3}"/>
          </ac:graphicFrameMkLst>
        </pc:graphicFrameChg>
      </pc:sldChg>
      <pc:sldChg chg="addSp modSp mod">
        <pc:chgData name="TEE TIAN HE" userId="1d4a4cb3-e3b7-4095-ac83-f65dbcc5f4ae" providerId="ADAL" clId="{9535BEAA-3B81-467C-8CC4-EE3AD29B0919}" dt="2023-06-01T10:27:54.252" v="16" actId="14100"/>
        <pc:sldMkLst>
          <pc:docMk/>
          <pc:sldMk cId="0" sldId="267"/>
        </pc:sldMkLst>
        <pc:spChg chg="mod">
          <ac:chgData name="TEE TIAN HE" userId="1d4a4cb3-e3b7-4095-ac83-f65dbcc5f4ae" providerId="ADAL" clId="{9535BEAA-3B81-467C-8CC4-EE3AD29B0919}" dt="2023-06-01T10:26:00.711" v="14" actId="20577"/>
          <ac:spMkLst>
            <pc:docMk/>
            <pc:sldMk cId="0" sldId="267"/>
            <ac:spMk id="12290" creationId="{00000000-0000-0000-0000-000000000000}"/>
          </ac:spMkLst>
        </pc:spChg>
        <pc:picChg chg="add mod">
          <ac:chgData name="TEE TIAN HE" userId="1d4a4cb3-e3b7-4095-ac83-f65dbcc5f4ae" providerId="ADAL" clId="{9535BEAA-3B81-467C-8CC4-EE3AD29B0919}" dt="2023-06-01T10:27:54.252" v="16" actId="14100"/>
          <ac:picMkLst>
            <pc:docMk/>
            <pc:sldMk cId="0" sldId="267"/>
            <ac:picMk id="4" creationId="{3065667A-B65E-4CB3-21BE-756159AFCB9E}"/>
          </ac:picMkLst>
        </pc:picChg>
      </pc:sldChg>
      <pc:sldChg chg="modSp">
        <pc:chgData name="TEE TIAN HE" userId="1d4a4cb3-e3b7-4095-ac83-f65dbcc5f4ae" providerId="ADAL" clId="{9535BEAA-3B81-467C-8CC4-EE3AD29B0919}" dt="2023-06-01T10:45:16.736" v="250"/>
        <pc:sldMkLst>
          <pc:docMk/>
          <pc:sldMk cId="0" sldId="269"/>
        </pc:sldMkLst>
        <pc:graphicFrameChg chg="mod">
          <ac:chgData name="TEE TIAN HE" userId="1d4a4cb3-e3b7-4095-ac83-f65dbcc5f4ae" providerId="ADAL" clId="{9535BEAA-3B81-467C-8CC4-EE3AD29B0919}" dt="2023-06-01T10:45:16.736" v="250"/>
          <ac:graphicFrameMkLst>
            <pc:docMk/>
            <pc:sldMk cId="0" sldId="269"/>
            <ac:graphicFrameMk id="6" creationId="{00000000-0000-0000-0000-000000000000}"/>
          </ac:graphicFrameMkLst>
        </pc:graphicFrameChg>
      </pc:sldChg>
      <pc:sldChg chg="modSp mod">
        <pc:chgData name="TEE TIAN HE" userId="1d4a4cb3-e3b7-4095-ac83-f65dbcc5f4ae" providerId="ADAL" clId="{9535BEAA-3B81-467C-8CC4-EE3AD29B0919}" dt="2023-06-01T11:04:15.128" v="488" actId="20577"/>
        <pc:sldMkLst>
          <pc:docMk/>
          <pc:sldMk cId="3895615548" sldId="273"/>
        </pc:sldMkLst>
        <pc:spChg chg="mod">
          <ac:chgData name="TEE TIAN HE" userId="1d4a4cb3-e3b7-4095-ac83-f65dbcc5f4ae" providerId="ADAL" clId="{9535BEAA-3B81-467C-8CC4-EE3AD29B0919}" dt="2023-06-01T10:49:04.357" v="356" actId="1076"/>
          <ac:spMkLst>
            <pc:docMk/>
            <pc:sldMk cId="3895615548" sldId="273"/>
            <ac:spMk id="9" creationId="{00000000-0000-0000-0000-000000000000}"/>
          </ac:spMkLst>
        </pc:spChg>
        <pc:graphicFrameChg chg="mod modGraphic">
          <ac:chgData name="TEE TIAN HE" userId="1d4a4cb3-e3b7-4095-ac83-f65dbcc5f4ae" providerId="ADAL" clId="{9535BEAA-3B81-467C-8CC4-EE3AD29B0919}" dt="2023-06-01T11:04:15.128" v="488" actId="20577"/>
          <ac:graphicFrameMkLst>
            <pc:docMk/>
            <pc:sldMk cId="3895615548" sldId="273"/>
            <ac:graphicFrameMk id="6" creationId="{00000000-0000-0000-0000-000000000000}"/>
          </ac:graphicFrameMkLst>
        </pc:graphicFrameChg>
      </pc:sldChg>
    </pc:docChg>
  </pc:docChgLst>
  <pc:docChgLst>
    <pc:chgData name="NGUYEN MINH KHANG" userId="S::21007509@myrp.edu.sg::0f44b8e6-e509-45a9-ad2d-0b1385b7684d" providerId="AD" clId="Web-{938D7C38-2C01-46A0-AF07-D9B109C358B2}"/>
    <pc:docChg chg="modSld addMainMaster delMainMaster">
      <pc:chgData name="NGUYEN MINH KHANG" userId="S::21007509@myrp.edu.sg::0f44b8e6-e509-45a9-ad2d-0b1385b7684d" providerId="AD" clId="Web-{938D7C38-2C01-46A0-AF07-D9B109C358B2}" dt="2023-08-06T17:48:37.697" v="1"/>
      <pc:docMkLst>
        <pc:docMk/>
      </pc:docMkLst>
      <pc:sldChg chg="delSp modSp mod modClrScheme delDesignElem chgLayout">
        <pc:chgData name="NGUYEN MINH KHANG" userId="S::21007509@myrp.edu.sg::0f44b8e6-e509-45a9-ad2d-0b1385b7684d" providerId="AD" clId="Web-{938D7C38-2C01-46A0-AF07-D9B109C358B2}" dt="2023-08-06T17:48:37.697" v="1"/>
        <pc:sldMkLst>
          <pc:docMk/>
          <pc:sldMk cId="0" sldId="263"/>
        </pc:sldMkLst>
        <pc:spChg chg="mod ord">
          <ac:chgData name="NGUYEN MINH KHANG" userId="S::21007509@myrp.edu.sg::0f44b8e6-e509-45a9-ad2d-0b1385b7684d" providerId="AD" clId="Web-{938D7C38-2C01-46A0-AF07-D9B109C358B2}" dt="2023-08-06T17:48:37.697" v="1"/>
          <ac:spMkLst>
            <pc:docMk/>
            <pc:sldMk cId="0" sldId="263"/>
            <ac:spMk id="9218" creationId="{00000000-0000-0000-0000-000000000000}"/>
          </ac:spMkLst>
        </pc:spChg>
        <pc:spChg chg="del">
          <ac:chgData name="NGUYEN MINH KHANG" userId="S::21007509@myrp.edu.sg::0f44b8e6-e509-45a9-ad2d-0b1385b7684d" providerId="AD" clId="Web-{938D7C38-2C01-46A0-AF07-D9B109C358B2}" dt="2023-08-06T17:48:24.369" v="0"/>
          <ac:spMkLst>
            <pc:docMk/>
            <pc:sldMk cId="0" sldId="263"/>
            <ac:spMk id="9236" creationId="{9F4444CE-BC8D-4D61-B303-4C05614E62AB}"/>
          </ac:spMkLst>
        </pc:spChg>
        <pc:spChg chg="del">
          <ac:chgData name="NGUYEN MINH KHANG" userId="S::21007509@myrp.edu.sg::0f44b8e6-e509-45a9-ad2d-0b1385b7684d" providerId="AD" clId="Web-{938D7C38-2C01-46A0-AF07-D9B109C358B2}" dt="2023-08-06T17:48:24.369" v="0"/>
          <ac:spMkLst>
            <pc:docMk/>
            <pc:sldMk cId="0" sldId="263"/>
            <ac:spMk id="9238" creationId="{73772B81-181F-48B7-8826-4D9686D15DF5}"/>
          </ac:spMkLst>
        </pc:spChg>
        <pc:spChg chg="del">
          <ac:chgData name="NGUYEN MINH KHANG" userId="S::21007509@myrp.edu.sg::0f44b8e6-e509-45a9-ad2d-0b1385b7684d" providerId="AD" clId="Web-{938D7C38-2C01-46A0-AF07-D9B109C358B2}" dt="2023-08-06T17:48:24.369" v="0"/>
          <ac:spMkLst>
            <pc:docMk/>
            <pc:sldMk cId="0" sldId="263"/>
            <ac:spMk id="9240" creationId="{B2205F6E-03C6-4E92-877C-E2482F6599AA}"/>
          </ac:spMkLst>
        </pc:spChg>
        <pc:grpChg chg="del">
          <ac:chgData name="NGUYEN MINH KHANG" userId="S::21007509@myrp.edu.sg::0f44b8e6-e509-45a9-ad2d-0b1385b7684d" providerId="AD" clId="Web-{938D7C38-2C01-46A0-AF07-D9B109C358B2}" dt="2023-08-06T17:48:24.369" v="0"/>
          <ac:grpSpMkLst>
            <pc:docMk/>
            <pc:sldMk cId="0" sldId="263"/>
            <ac:grpSpMk id="9224" creationId="{D920209C-E85B-4D6F-A56F-724F5ADA811C}"/>
          </ac:grpSpMkLst>
        </pc:grpChg>
        <pc:graphicFrameChg chg="mod ord">
          <ac:chgData name="NGUYEN MINH KHANG" userId="S::21007509@myrp.edu.sg::0f44b8e6-e509-45a9-ad2d-0b1385b7684d" providerId="AD" clId="Web-{938D7C38-2C01-46A0-AF07-D9B109C358B2}" dt="2023-08-06T17:48:37.697" v="1"/>
          <ac:graphicFrameMkLst>
            <pc:docMk/>
            <pc:sldMk cId="0" sldId="263"/>
            <ac:graphicFrameMk id="9220" creationId="{B161321D-68C0-4E6E-D4D4-024527828317}"/>
          </ac:graphicFrameMkLst>
        </pc:graphicFrameChg>
      </pc:sldChg>
      <pc:sldChg chg="modSp mod modClrScheme chgLayout">
        <pc:chgData name="NGUYEN MINH KHANG" userId="S::21007509@myrp.edu.sg::0f44b8e6-e509-45a9-ad2d-0b1385b7684d" providerId="AD" clId="Web-{938D7C38-2C01-46A0-AF07-D9B109C358B2}" dt="2023-08-06T17:48:37.697" v="1"/>
        <pc:sldMkLst>
          <pc:docMk/>
          <pc:sldMk cId="0" sldId="264"/>
        </pc:sldMkLst>
        <pc:spChg chg="mod ord">
          <ac:chgData name="NGUYEN MINH KHANG" userId="S::21007509@myrp.edu.sg::0f44b8e6-e509-45a9-ad2d-0b1385b7684d" providerId="AD" clId="Web-{938D7C38-2C01-46A0-AF07-D9B109C358B2}" dt="2023-08-06T17:48:37.697" v="1"/>
          <ac:spMkLst>
            <pc:docMk/>
            <pc:sldMk cId="0" sldId="264"/>
            <ac:spMk id="8194" creationId="{00000000-0000-0000-0000-000000000000}"/>
          </ac:spMkLst>
        </pc:spChg>
      </pc:sldChg>
      <pc:sldChg chg="delSp modSp mod modClrScheme delDesignElem chgLayout">
        <pc:chgData name="NGUYEN MINH KHANG" userId="S::21007509@myrp.edu.sg::0f44b8e6-e509-45a9-ad2d-0b1385b7684d" providerId="AD" clId="Web-{938D7C38-2C01-46A0-AF07-D9B109C358B2}" dt="2023-08-06T17:48:37.697" v="1"/>
        <pc:sldMkLst>
          <pc:docMk/>
          <pc:sldMk cId="0" sldId="265"/>
        </pc:sldMkLst>
        <pc:spChg chg="mod ord">
          <ac:chgData name="NGUYEN MINH KHANG" userId="S::21007509@myrp.edu.sg::0f44b8e6-e509-45a9-ad2d-0b1385b7684d" providerId="AD" clId="Web-{938D7C38-2C01-46A0-AF07-D9B109C358B2}" dt="2023-08-06T17:48:37.697" v="1"/>
          <ac:spMkLst>
            <pc:docMk/>
            <pc:sldMk cId="0" sldId="265"/>
            <ac:spMk id="10242" creationId="{00000000-0000-0000-0000-000000000000}"/>
          </ac:spMkLst>
        </pc:spChg>
        <pc:spChg chg="del">
          <ac:chgData name="NGUYEN MINH KHANG" userId="S::21007509@myrp.edu.sg::0f44b8e6-e509-45a9-ad2d-0b1385b7684d" providerId="AD" clId="Web-{938D7C38-2C01-46A0-AF07-D9B109C358B2}" dt="2023-08-06T17:48:24.369" v="0"/>
          <ac:spMkLst>
            <pc:docMk/>
            <pc:sldMk cId="0" sldId="265"/>
            <ac:spMk id="10329" creationId="{655AE6B0-AC9E-4167-806F-E9DB135FC46B}"/>
          </ac:spMkLst>
        </pc:spChg>
        <pc:spChg chg="del">
          <ac:chgData name="NGUYEN MINH KHANG" userId="S::21007509@myrp.edu.sg::0f44b8e6-e509-45a9-ad2d-0b1385b7684d" providerId="AD" clId="Web-{938D7C38-2C01-46A0-AF07-D9B109C358B2}" dt="2023-08-06T17:48:24.369" v="0"/>
          <ac:spMkLst>
            <pc:docMk/>
            <pc:sldMk cId="0" sldId="265"/>
            <ac:spMk id="10340" creationId="{87BD1F4E-A66D-4C06-86DA-8D56CA7A3B41}"/>
          </ac:spMkLst>
        </pc:spChg>
        <pc:grpChg chg="del">
          <ac:chgData name="NGUYEN MINH KHANG" userId="S::21007509@myrp.edu.sg::0f44b8e6-e509-45a9-ad2d-0b1385b7684d" providerId="AD" clId="Web-{938D7C38-2C01-46A0-AF07-D9B109C358B2}" dt="2023-08-06T17:48:24.369" v="0"/>
          <ac:grpSpMkLst>
            <pc:docMk/>
            <pc:sldMk cId="0" sldId="265"/>
            <ac:grpSpMk id="10328" creationId="{D920209C-E85B-4D6F-A56F-724F5ADA811C}"/>
          </ac:grpSpMkLst>
        </pc:grpChg>
        <pc:grpChg chg="del">
          <ac:chgData name="NGUYEN MINH KHANG" userId="S::21007509@myrp.edu.sg::0f44b8e6-e509-45a9-ad2d-0b1385b7684d" providerId="AD" clId="Web-{938D7C38-2C01-46A0-AF07-D9B109C358B2}" dt="2023-08-06T17:48:24.369" v="0"/>
          <ac:grpSpMkLst>
            <pc:docMk/>
            <pc:sldMk cId="0" sldId="265"/>
            <ac:grpSpMk id="10330" creationId="{3523416A-383B-4FDC-B4C9-D8EDDFE9C043}"/>
          </ac:grpSpMkLst>
        </pc:grpChg>
        <pc:graphicFrameChg chg="mod ord">
          <ac:chgData name="NGUYEN MINH KHANG" userId="S::21007509@myrp.edu.sg::0f44b8e6-e509-45a9-ad2d-0b1385b7684d" providerId="AD" clId="Web-{938D7C38-2C01-46A0-AF07-D9B109C358B2}" dt="2023-08-06T17:48:37.697" v="1"/>
          <ac:graphicFrameMkLst>
            <pc:docMk/>
            <pc:sldMk cId="0" sldId="265"/>
            <ac:graphicFrameMk id="10341" creationId="{0DC8B572-E6C2-8165-26F2-A5207D2933B2}"/>
          </ac:graphicFrameMkLst>
        </pc:graphicFrameChg>
      </pc:sldChg>
      <pc:sldChg chg="modSp mod modClrScheme chgLayout">
        <pc:chgData name="NGUYEN MINH KHANG" userId="S::21007509@myrp.edu.sg::0f44b8e6-e509-45a9-ad2d-0b1385b7684d" providerId="AD" clId="Web-{938D7C38-2C01-46A0-AF07-D9B109C358B2}" dt="2023-08-06T17:48:37.697" v="1"/>
        <pc:sldMkLst>
          <pc:docMk/>
          <pc:sldMk cId="0" sldId="266"/>
        </pc:sldMkLst>
        <pc:spChg chg="mod ord">
          <ac:chgData name="NGUYEN MINH KHANG" userId="S::21007509@myrp.edu.sg::0f44b8e6-e509-45a9-ad2d-0b1385b7684d" providerId="AD" clId="Web-{938D7C38-2C01-46A0-AF07-D9B109C358B2}" dt="2023-08-06T17:48:37.697" v="1"/>
          <ac:spMkLst>
            <pc:docMk/>
            <pc:sldMk cId="0" sldId="266"/>
            <ac:spMk id="3" creationId="{00000000-0000-0000-0000-000000000000}"/>
          </ac:spMkLst>
        </pc:spChg>
        <pc:spChg chg="mod ord">
          <ac:chgData name="NGUYEN MINH KHANG" userId="S::21007509@myrp.edu.sg::0f44b8e6-e509-45a9-ad2d-0b1385b7684d" providerId="AD" clId="Web-{938D7C38-2C01-46A0-AF07-D9B109C358B2}" dt="2023-08-06T17:48:37.697" v="1"/>
          <ac:spMkLst>
            <pc:docMk/>
            <pc:sldMk cId="0" sldId="266"/>
            <ac:spMk id="11266" creationId="{00000000-0000-0000-0000-000000000000}"/>
          </ac:spMkLst>
        </pc:spChg>
      </pc:sldChg>
      <pc:sldChg chg="modSp mod modClrScheme chgLayout">
        <pc:chgData name="NGUYEN MINH KHANG" userId="S::21007509@myrp.edu.sg::0f44b8e6-e509-45a9-ad2d-0b1385b7684d" providerId="AD" clId="Web-{938D7C38-2C01-46A0-AF07-D9B109C358B2}" dt="2023-08-06T17:48:37.697" v="1"/>
        <pc:sldMkLst>
          <pc:docMk/>
          <pc:sldMk cId="0" sldId="267"/>
        </pc:sldMkLst>
        <pc:spChg chg="mod ord">
          <ac:chgData name="NGUYEN MINH KHANG" userId="S::21007509@myrp.edu.sg::0f44b8e6-e509-45a9-ad2d-0b1385b7684d" providerId="AD" clId="Web-{938D7C38-2C01-46A0-AF07-D9B109C358B2}" dt="2023-08-06T17:48:37.697" v="1"/>
          <ac:spMkLst>
            <pc:docMk/>
            <pc:sldMk cId="0" sldId="267"/>
            <ac:spMk id="3" creationId="{00000000-0000-0000-0000-000000000000}"/>
          </ac:spMkLst>
        </pc:spChg>
        <pc:spChg chg="mod ord">
          <ac:chgData name="NGUYEN MINH KHANG" userId="S::21007509@myrp.edu.sg::0f44b8e6-e509-45a9-ad2d-0b1385b7684d" providerId="AD" clId="Web-{938D7C38-2C01-46A0-AF07-D9B109C358B2}" dt="2023-08-06T17:48:37.697" v="1"/>
          <ac:spMkLst>
            <pc:docMk/>
            <pc:sldMk cId="0" sldId="267"/>
            <ac:spMk id="12290" creationId="{00000000-0000-0000-0000-000000000000}"/>
          </ac:spMkLst>
        </pc:spChg>
      </pc:sldChg>
      <pc:sldChg chg="modSp mod modClrScheme chgLayout">
        <pc:chgData name="NGUYEN MINH KHANG" userId="S::21007509@myrp.edu.sg::0f44b8e6-e509-45a9-ad2d-0b1385b7684d" providerId="AD" clId="Web-{938D7C38-2C01-46A0-AF07-D9B109C358B2}" dt="2023-08-06T17:48:37.697" v="1"/>
        <pc:sldMkLst>
          <pc:docMk/>
          <pc:sldMk cId="0" sldId="268"/>
        </pc:sldMkLst>
        <pc:spChg chg="mod ord">
          <ac:chgData name="NGUYEN MINH KHANG" userId="S::21007509@myrp.edu.sg::0f44b8e6-e509-45a9-ad2d-0b1385b7684d" providerId="AD" clId="Web-{938D7C38-2C01-46A0-AF07-D9B109C358B2}" dt="2023-08-06T17:48:37.697" v="1"/>
          <ac:spMkLst>
            <pc:docMk/>
            <pc:sldMk cId="0" sldId="268"/>
            <ac:spMk id="13314" creationId="{00000000-0000-0000-0000-000000000000}"/>
          </ac:spMkLst>
        </pc:spChg>
        <pc:spChg chg="mod ord">
          <ac:chgData name="NGUYEN MINH KHANG" userId="S::21007509@myrp.edu.sg::0f44b8e6-e509-45a9-ad2d-0b1385b7684d" providerId="AD" clId="Web-{938D7C38-2C01-46A0-AF07-D9B109C358B2}" dt="2023-08-06T17:48:37.697" v="1"/>
          <ac:spMkLst>
            <pc:docMk/>
            <pc:sldMk cId="0" sldId="268"/>
            <ac:spMk id="13315" creationId="{00000000-0000-0000-0000-000000000000}"/>
          </ac:spMkLst>
        </pc:spChg>
      </pc:sldChg>
      <pc:sldChg chg="modSp mod modClrScheme chgLayout">
        <pc:chgData name="NGUYEN MINH KHANG" userId="S::21007509@myrp.edu.sg::0f44b8e6-e509-45a9-ad2d-0b1385b7684d" providerId="AD" clId="Web-{938D7C38-2C01-46A0-AF07-D9B109C358B2}" dt="2023-08-06T17:48:37.697" v="1"/>
        <pc:sldMkLst>
          <pc:docMk/>
          <pc:sldMk cId="0" sldId="269"/>
        </pc:sldMkLst>
        <pc:spChg chg="mod ord">
          <ac:chgData name="NGUYEN MINH KHANG" userId="S::21007509@myrp.edu.sg::0f44b8e6-e509-45a9-ad2d-0b1385b7684d" providerId="AD" clId="Web-{938D7C38-2C01-46A0-AF07-D9B109C358B2}" dt="2023-08-06T17:48:37.697" v="1"/>
          <ac:spMkLst>
            <pc:docMk/>
            <pc:sldMk cId="0" sldId="269"/>
            <ac:spMk id="14338" creationId="{00000000-0000-0000-0000-000000000000}"/>
          </ac:spMkLst>
        </pc:spChg>
        <pc:spChg chg="mod ord">
          <ac:chgData name="NGUYEN MINH KHANG" userId="S::21007509@myrp.edu.sg::0f44b8e6-e509-45a9-ad2d-0b1385b7684d" providerId="AD" clId="Web-{938D7C38-2C01-46A0-AF07-D9B109C358B2}" dt="2023-08-06T17:48:37.697" v="1"/>
          <ac:spMkLst>
            <pc:docMk/>
            <pc:sldMk cId="0" sldId="269"/>
            <ac:spMk id="14339" creationId="{00000000-0000-0000-0000-000000000000}"/>
          </ac:spMkLst>
        </pc:spChg>
      </pc:sldChg>
      <pc:sldChg chg="modSp mod modClrScheme chgLayout">
        <pc:chgData name="NGUYEN MINH KHANG" userId="S::21007509@myrp.edu.sg::0f44b8e6-e509-45a9-ad2d-0b1385b7684d" providerId="AD" clId="Web-{938D7C38-2C01-46A0-AF07-D9B109C358B2}" dt="2023-08-06T17:48:37.697" v="1"/>
        <pc:sldMkLst>
          <pc:docMk/>
          <pc:sldMk cId="0" sldId="270"/>
        </pc:sldMkLst>
        <pc:spChg chg="mod ord">
          <ac:chgData name="NGUYEN MINH KHANG" userId="S::21007509@myrp.edu.sg::0f44b8e6-e509-45a9-ad2d-0b1385b7684d" providerId="AD" clId="Web-{938D7C38-2C01-46A0-AF07-D9B109C358B2}" dt="2023-08-06T17:48:37.697" v="1"/>
          <ac:spMkLst>
            <pc:docMk/>
            <pc:sldMk cId="0" sldId="270"/>
            <ac:spMk id="15362" creationId="{00000000-0000-0000-0000-000000000000}"/>
          </ac:spMkLst>
        </pc:spChg>
      </pc:sldChg>
      <pc:sldChg chg="modSp mod modClrScheme chgLayout">
        <pc:chgData name="NGUYEN MINH KHANG" userId="S::21007509@myrp.edu.sg::0f44b8e6-e509-45a9-ad2d-0b1385b7684d" providerId="AD" clId="Web-{938D7C38-2C01-46A0-AF07-D9B109C358B2}" dt="2023-08-06T17:48:37.697" v="1"/>
        <pc:sldMkLst>
          <pc:docMk/>
          <pc:sldMk cId="0" sldId="271"/>
        </pc:sldMkLst>
        <pc:spChg chg="mod ord">
          <ac:chgData name="NGUYEN MINH KHANG" userId="S::21007509@myrp.edu.sg::0f44b8e6-e509-45a9-ad2d-0b1385b7684d" providerId="AD" clId="Web-{938D7C38-2C01-46A0-AF07-D9B109C358B2}" dt="2023-08-06T17:48:37.697" v="1"/>
          <ac:spMkLst>
            <pc:docMk/>
            <pc:sldMk cId="0" sldId="271"/>
            <ac:spMk id="16386" creationId="{00000000-0000-0000-0000-000000000000}"/>
          </ac:spMkLst>
        </pc:spChg>
        <pc:picChg chg="mod ord">
          <ac:chgData name="NGUYEN MINH KHANG" userId="S::21007509@myrp.edu.sg::0f44b8e6-e509-45a9-ad2d-0b1385b7684d" providerId="AD" clId="Web-{938D7C38-2C01-46A0-AF07-D9B109C358B2}" dt="2023-08-06T17:48:37.697" v="1"/>
          <ac:picMkLst>
            <pc:docMk/>
            <pc:sldMk cId="0" sldId="271"/>
            <ac:picMk id="2" creationId="{2BA3F0C6-EC00-06A7-B55B-43A4BA4A7C1B}"/>
          </ac:picMkLst>
        </pc:picChg>
      </pc:sldChg>
      <pc:sldChg chg="modSp mod modClrScheme chgLayout">
        <pc:chgData name="NGUYEN MINH KHANG" userId="S::21007509@myrp.edu.sg::0f44b8e6-e509-45a9-ad2d-0b1385b7684d" providerId="AD" clId="Web-{938D7C38-2C01-46A0-AF07-D9B109C358B2}" dt="2023-08-06T17:48:37.697" v="1"/>
        <pc:sldMkLst>
          <pc:docMk/>
          <pc:sldMk cId="3535391029" sldId="272"/>
        </pc:sldMkLst>
        <pc:spChg chg="mod ord">
          <ac:chgData name="NGUYEN MINH KHANG" userId="S::21007509@myrp.edu.sg::0f44b8e6-e509-45a9-ad2d-0b1385b7684d" providerId="AD" clId="Web-{938D7C38-2C01-46A0-AF07-D9B109C358B2}" dt="2023-08-06T17:48:37.697" v="1"/>
          <ac:spMkLst>
            <pc:docMk/>
            <pc:sldMk cId="3535391029" sldId="272"/>
            <ac:spMk id="14338" creationId="{00000000-0000-0000-0000-000000000000}"/>
          </ac:spMkLst>
        </pc:spChg>
        <pc:spChg chg="mod ord">
          <ac:chgData name="NGUYEN MINH KHANG" userId="S::21007509@myrp.edu.sg::0f44b8e6-e509-45a9-ad2d-0b1385b7684d" providerId="AD" clId="Web-{938D7C38-2C01-46A0-AF07-D9B109C358B2}" dt="2023-08-06T17:48:37.697" v="1"/>
          <ac:spMkLst>
            <pc:docMk/>
            <pc:sldMk cId="3535391029" sldId="272"/>
            <ac:spMk id="14339" creationId="{00000000-0000-0000-0000-000000000000}"/>
          </ac:spMkLst>
        </pc:spChg>
      </pc:sldChg>
      <pc:sldChg chg="modSp mod modClrScheme chgLayout">
        <pc:chgData name="NGUYEN MINH KHANG" userId="S::21007509@myrp.edu.sg::0f44b8e6-e509-45a9-ad2d-0b1385b7684d" providerId="AD" clId="Web-{938D7C38-2C01-46A0-AF07-D9B109C358B2}" dt="2023-08-06T17:48:37.697" v="1"/>
        <pc:sldMkLst>
          <pc:docMk/>
          <pc:sldMk cId="3895615548" sldId="273"/>
        </pc:sldMkLst>
        <pc:spChg chg="mod ord">
          <ac:chgData name="NGUYEN MINH KHANG" userId="S::21007509@myrp.edu.sg::0f44b8e6-e509-45a9-ad2d-0b1385b7684d" providerId="AD" clId="Web-{938D7C38-2C01-46A0-AF07-D9B109C358B2}" dt="2023-08-06T17:48:37.697" v="1"/>
          <ac:spMkLst>
            <pc:docMk/>
            <pc:sldMk cId="3895615548" sldId="273"/>
            <ac:spMk id="14338" creationId="{00000000-0000-0000-0000-000000000000}"/>
          </ac:spMkLst>
        </pc:spChg>
        <pc:spChg chg="mod ord">
          <ac:chgData name="NGUYEN MINH KHANG" userId="S::21007509@myrp.edu.sg::0f44b8e6-e509-45a9-ad2d-0b1385b7684d" providerId="AD" clId="Web-{938D7C38-2C01-46A0-AF07-D9B109C358B2}" dt="2023-08-06T17:48:37.697" v="1"/>
          <ac:spMkLst>
            <pc:docMk/>
            <pc:sldMk cId="3895615548" sldId="273"/>
            <ac:spMk id="14339" creationId="{00000000-0000-0000-0000-000000000000}"/>
          </ac:spMkLst>
        </pc:spChg>
      </pc:sldChg>
      <pc:sldChg chg="modSp mod modClrScheme chgLayout">
        <pc:chgData name="NGUYEN MINH KHANG" userId="S::21007509@myrp.edu.sg::0f44b8e6-e509-45a9-ad2d-0b1385b7684d" providerId="AD" clId="Web-{938D7C38-2C01-46A0-AF07-D9B109C358B2}" dt="2023-08-06T17:48:37.697" v="1"/>
        <pc:sldMkLst>
          <pc:docMk/>
          <pc:sldMk cId="1833313488" sldId="274"/>
        </pc:sldMkLst>
        <pc:spChg chg="mod ord">
          <ac:chgData name="NGUYEN MINH KHANG" userId="S::21007509@myrp.edu.sg::0f44b8e6-e509-45a9-ad2d-0b1385b7684d" providerId="AD" clId="Web-{938D7C38-2C01-46A0-AF07-D9B109C358B2}" dt="2023-08-06T17:48:37.697" v="1"/>
          <ac:spMkLst>
            <pc:docMk/>
            <pc:sldMk cId="1833313488" sldId="274"/>
            <ac:spMk id="2" creationId="{6C3A00FC-AC4A-57DB-5232-9FB8CEDA1592}"/>
          </ac:spMkLst>
        </pc:spChg>
      </pc:sldChg>
      <pc:sldChg chg="delSp modSp mod modClrScheme delDesignElem chgLayout">
        <pc:chgData name="NGUYEN MINH KHANG" userId="S::21007509@myrp.edu.sg::0f44b8e6-e509-45a9-ad2d-0b1385b7684d" providerId="AD" clId="Web-{938D7C38-2C01-46A0-AF07-D9B109C358B2}" dt="2023-08-06T17:48:37.697" v="1"/>
        <pc:sldMkLst>
          <pc:docMk/>
          <pc:sldMk cId="1264916635" sldId="275"/>
        </pc:sldMkLst>
        <pc:spChg chg="mod ord">
          <ac:chgData name="NGUYEN MINH KHANG" userId="S::21007509@myrp.edu.sg::0f44b8e6-e509-45a9-ad2d-0b1385b7684d" providerId="AD" clId="Web-{938D7C38-2C01-46A0-AF07-D9B109C358B2}" dt="2023-08-06T17:48:37.697" v="1"/>
          <ac:spMkLst>
            <pc:docMk/>
            <pc:sldMk cId="1264916635" sldId="275"/>
            <ac:spMk id="2" creationId="{B69FDA73-EA05-B90C-1DFB-5448B7A87A82}"/>
          </ac:spMkLst>
        </pc:spChg>
        <pc:spChg chg="del">
          <ac:chgData name="NGUYEN MINH KHANG" userId="S::21007509@myrp.edu.sg::0f44b8e6-e509-45a9-ad2d-0b1385b7684d" providerId="AD" clId="Web-{938D7C38-2C01-46A0-AF07-D9B109C358B2}" dt="2023-08-06T17:48:24.369" v="0"/>
          <ac:spMkLst>
            <pc:docMk/>
            <pc:sldMk cId="1264916635" sldId="275"/>
            <ac:spMk id="21" creationId="{9F4444CE-BC8D-4D61-B303-4C05614E62AB}"/>
          </ac:spMkLst>
        </pc:spChg>
        <pc:spChg chg="del">
          <ac:chgData name="NGUYEN MINH KHANG" userId="S::21007509@myrp.edu.sg::0f44b8e6-e509-45a9-ad2d-0b1385b7684d" providerId="AD" clId="Web-{938D7C38-2C01-46A0-AF07-D9B109C358B2}" dt="2023-08-06T17:48:24.369" v="0"/>
          <ac:spMkLst>
            <pc:docMk/>
            <pc:sldMk cId="1264916635" sldId="275"/>
            <ac:spMk id="23" creationId="{73772B81-181F-48B7-8826-4D9686D15DF5}"/>
          </ac:spMkLst>
        </pc:spChg>
        <pc:spChg chg="del">
          <ac:chgData name="NGUYEN MINH KHANG" userId="S::21007509@myrp.edu.sg::0f44b8e6-e509-45a9-ad2d-0b1385b7684d" providerId="AD" clId="Web-{938D7C38-2C01-46A0-AF07-D9B109C358B2}" dt="2023-08-06T17:48:24.369" v="0"/>
          <ac:spMkLst>
            <pc:docMk/>
            <pc:sldMk cId="1264916635" sldId="275"/>
            <ac:spMk id="25" creationId="{B2205F6E-03C6-4E92-877C-E2482F6599AA}"/>
          </ac:spMkLst>
        </pc:spChg>
        <pc:grpChg chg="del">
          <ac:chgData name="NGUYEN MINH KHANG" userId="S::21007509@myrp.edu.sg::0f44b8e6-e509-45a9-ad2d-0b1385b7684d" providerId="AD" clId="Web-{938D7C38-2C01-46A0-AF07-D9B109C358B2}" dt="2023-08-06T17:48:24.369" v="0"/>
          <ac:grpSpMkLst>
            <pc:docMk/>
            <pc:sldMk cId="1264916635" sldId="275"/>
            <ac:grpSpMk id="9" creationId="{D920209C-E85B-4D6F-A56F-724F5ADA811C}"/>
          </ac:grpSpMkLst>
        </pc:grpChg>
        <pc:graphicFrameChg chg="mod ord">
          <ac:chgData name="NGUYEN MINH KHANG" userId="S::21007509@myrp.edu.sg::0f44b8e6-e509-45a9-ad2d-0b1385b7684d" providerId="AD" clId="Web-{938D7C38-2C01-46A0-AF07-D9B109C358B2}" dt="2023-08-06T17:48:37.697" v="1"/>
          <ac:graphicFrameMkLst>
            <pc:docMk/>
            <pc:sldMk cId="1264916635" sldId="275"/>
            <ac:graphicFrameMk id="5" creationId="{06A6C70F-6946-FE13-9B1D-A992A666DF7E}"/>
          </ac:graphicFrameMkLst>
        </pc:graphicFrameChg>
      </pc:sldChg>
      <pc:sldChg chg="modSp mod modClrScheme chgLayout">
        <pc:chgData name="NGUYEN MINH KHANG" userId="S::21007509@myrp.edu.sg::0f44b8e6-e509-45a9-ad2d-0b1385b7684d" providerId="AD" clId="Web-{938D7C38-2C01-46A0-AF07-D9B109C358B2}" dt="2023-08-06T17:48:37.697" v="1"/>
        <pc:sldMkLst>
          <pc:docMk/>
          <pc:sldMk cId="10502284" sldId="276"/>
        </pc:sldMkLst>
        <pc:spChg chg="mod ord">
          <ac:chgData name="NGUYEN MINH KHANG" userId="S::21007509@myrp.edu.sg::0f44b8e6-e509-45a9-ad2d-0b1385b7684d" providerId="AD" clId="Web-{938D7C38-2C01-46A0-AF07-D9B109C358B2}" dt="2023-08-06T17:48:37.697" v="1"/>
          <ac:spMkLst>
            <pc:docMk/>
            <pc:sldMk cId="10502284" sldId="276"/>
            <ac:spMk id="2" creationId="{F4433DAE-6E91-A852-AD75-ADFAF7FA7DF6}"/>
          </ac:spMkLst>
        </pc:spChg>
        <pc:spChg chg="mod ord">
          <ac:chgData name="NGUYEN MINH KHANG" userId="S::21007509@myrp.edu.sg::0f44b8e6-e509-45a9-ad2d-0b1385b7684d" providerId="AD" clId="Web-{938D7C38-2C01-46A0-AF07-D9B109C358B2}" dt="2023-08-06T17:48:37.697" v="1"/>
          <ac:spMkLst>
            <pc:docMk/>
            <pc:sldMk cId="10502284" sldId="276"/>
            <ac:spMk id="3" creationId="{F47DA7E1-9095-3039-2194-15ADE95906CB}"/>
          </ac:spMkLst>
        </pc:spChg>
      </pc:sldChg>
      <pc:sldChg chg="modSp mod modClrScheme chgLayout">
        <pc:chgData name="NGUYEN MINH KHANG" userId="S::21007509@myrp.edu.sg::0f44b8e6-e509-45a9-ad2d-0b1385b7684d" providerId="AD" clId="Web-{938D7C38-2C01-46A0-AF07-D9B109C358B2}" dt="2023-08-06T17:48:37.697" v="1"/>
        <pc:sldMkLst>
          <pc:docMk/>
          <pc:sldMk cId="2199027173" sldId="277"/>
        </pc:sldMkLst>
        <pc:spChg chg="mod ord">
          <ac:chgData name="NGUYEN MINH KHANG" userId="S::21007509@myrp.edu.sg::0f44b8e6-e509-45a9-ad2d-0b1385b7684d" providerId="AD" clId="Web-{938D7C38-2C01-46A0-AF07-D9B109C358B2}" dt="2023-08-06T17:48:37.697" v="1"/>
          <ac:spMkLst>
            <pc:docMk/>
            <pc:sldMk cId="2199027173" sldId="277"/>
            <ac:spMk id="2" creationId="{F4433DAE-6E91-A852-AD75-ADFAF7FA7DF6}"/>
          </ac:spMkLst>
        </pc:spChg>
        <pc:spChg chg="mod ord">
          <ac:chgData name="NGUYEN MINH KHANG" userId="S::21007509@myrp.edu.sg::0f44b8e6-e509-45a9-ad2d-0b1385b7684d" providerId="AD" clId="Web-{938D7C38-2C01-46A0-AF07-D9B109C358B2}" dt="2023-08-06T17:48:37.697" v="1"/>
          <ac:spMkLst>
            <pc:docMk/>
            <pc:sldMk cId="2199027173" sldId="277"/>
            <ac:spMk id="3" creationId="{F47DA7E1-9095-3039-2194-15ADE95906CB}"/>
          </ac:spMkLst>
        </pc:spChg>
      </pc:sldChg>
      <pc:sldChg chg="modSp mod modClrScheme chgLayout">
        <pc:chgData name="NGUYEN MINH KHANG" userId="S::21007509@myrp.edu.sg::0f44b8e6-e509-45a9-ad2d-0b1385b7684d" providerId="AD" clId="Web-{938D7C38-2C01-46A0-AF07-D9B109C358B2}" dt="2023-08-06T17:48:37.697" v="1"/>
        <pc:sldMkLst>
          <pc:docMk/>
          <pc:sldMk cId="1541174507" sldId="278"/>
        </pc:sldMkLst>
        <pc:spChg chg="mod ord">
          <ac:chgData name="NGUYEN MINH KHANG" userId="S::21007509@myrp.edu.sg::0f44b8e6-e509-45a9-ad2d-0b1385b7684d" providerId="AD" clId="Web-{938D7C38-2C01-46A0-AF07-D9B109C358B2}" dt="2023-08-06T17:48:37.697" v="1"/>
          <ac:spMkLst>
            <pc:docMk/>
            <pc:sldMk cId="1541174507" sldId="278"/>
            <ac:spMk id="2" creationId="{C096F73C-AF22-DAEF-36DB-97F8456DCCB2}"/>
          </ac:spMkLst>
        </pc:spChg>
      </pc:sldChg>
      <pc:sldChg chg="modSp mod modClrScheme chgLayout">
        <pc:chgData name="NGUYEN MINH KHANG" userId="S::21007509@myrp.edu.sg::0f44b8e6-e509-45a9-ad2d-0b1385b7684d" providerId="AD" clId="Web-{938D7C38-2C01-46A0-AF07-D9B109C358B2}" dt="2023-08-06T17:48:37.697" v="1"/>
        <pc:sldMkLst>
          <pc:docMk/>
          <pc:sldMk cId="1088116674" sldId="279"/>
        </pc:sldMkLst>
        <pc:spChg chg="mod ord">
          <ac:chgData name="NGUYEN MINH KHANG" userId="S::21007509@myrp.edu.sg::0f44b8e6-e509-45a9-ad2d-0b1385b7684d" providerId="AD" clId="Web-{938D7C38-2C01-46A0-AF07-D9B109C358B2}" dt="2023-08-06T17:48:37.697" v="1"/>
          <ac:spMkLst>
            <pc:docMk/>
            <pc:sldMk cId="1088116674" sldId="279"/>
            <ac:spMk id="2" creationId="{938FFE79-7FBC-B000-2B23-36541527EEEE}"/>
          </ac:spMkLst>
        </pc:spChg>
      </pc:sldChg>
      <pc:sldChg chg="modSp mod modClrScheme chgLayout">
        <pc:chgData name="NGUYEN MINH KHANG" userId="S::21007509@myrp.edu.sg::0f44b8e6-e509-45a9-ad2d-0b1385b7684d" providerId="AD" clId="Web-{938D7C38-2C01-46A0-AF07-D9B109C358B2}" dt="2023-08-06T17:48:37.697" v="1"/>
        <pc:sldMkLst>
          <pc:docMk/>
          <pc:sldMk cId="2488265442" sldId="280"/>
        </pc:sldMkLst>
        <pc:spChg chg="mod ord">
          <ac:chgData name="NGUYEN MINH KHANG" userId="S::21007509@myrp.edu.sg::0f44b8e6-e509-45a9-ad2d-0b1385b7684d" providerId="AD" clId="Web-{938D7C38-2C01-46A0-AF07-D9B109C358B2}" dt="2023-08-06T17:48:37.697" v="1"/>
          <ac:spMkLst>
            <pc:docMk/>
            <pc:sldMk cId="2488265442" sldId="280"/>
            <ac:spMk id="2" creationId="{14D0ED48-FBEF-C19E-C281-6612C1006809}"/>
          </ac:spMkLst>
        </pc:spChg>
        <pc:spChg chg="mod ord">
          <ac:chgData name="NGUYEN MINH KHANG" userId="S::21007509@myrp.edu.sg::0f44b8e6-e509-45a9-ad2d-0b1385b7684d" providerId="AD" clId="Web-{938D7C38-2C01-46A0-AF07-D9B109C358B2}" dt="2023-08-06T17:48:37.697" v="1"/>
          <ac:spMkLst>
            <pc:docMk/>
            <pc:sldMk cId="2488265442" sldId="280"/>
            <ac:spMk id="3" creationId="{46F9F5BD-931F-C82F-2DBF-701EA43508AA}"/>
          </ac:spMkLst>
        </pc:spChg>
      </pc:sldChg>
      <pc:sldChg chg="modSp mod modClrScheme chgLayout">
        <pc:chgData name="NGUYEN MINH KHANG" userId="S::21007509@myrp.edu.sg::0f44b8e6-e509-45a9-ad2d-0b1385b7684d" providerId="AD" clId="Web-{938D7C38-2C01-46A0-AF07-D9B109C358B2}" dt="2023-08-06T17:48:37.697" v="1"/>
        <pc:sldMkLst>
          <pc:docMk/>
          <pc:sldMk cId="1546215089" sldId="281"/>
        </pc:sldMkLst>
        <pc:spChg chg="mod ord">
          <ac:chgData name="NGUYEN MINH KHANG" userId="S::21007509@myrp.edu.sg::0f44b8e6-e509-45a9-ad2d-0b1385b7684d" providerId="AD" clId="Web-{938D7C38-2C01-46A0-AF07-D9B109C358B2}" dt="2023-08-06T17:48:37.697" v="1"/>
          <ac:spMkLst>
            <pc:docMk/>
            <pc:sldMk cId="1546215089" sldId="281"/>
            <ac:spMk id="2" creationId="{14D0ED48-FBEF-C19E-C281-6612C1006809}"/>
          </ac:spMkLst>
        </pc:spChg>
        <pc:spChg chg="mod ord">
          <ac:chgData name="NGUYEN MINH KHANG" userId="S::21007509@myrp.edu.sg::0f44b8e6-e509-45a9-ad2d-0b1385b7684d" providerId="AD" clId="Web-{938D7C38-2C01-46A0-AF07-D9B109C358B2}" dt="2023-08-06T17:48:37.697" v="1"/>
          <ac:spMkLst>
            <pc:docMk/>
            <pc:sldMk cId="1546215089" sldId="281"/>
            <ac:spMk id="3" creationId="{46F9F5BD-931F-C82F-2DBF-701EA43508AA}"/>
          </ac:spMkLst>
        </pc:spChg>
      </pc:sldChg>
      <pc:sldChg chg="modSp mod modClrScheme chgLayout">
        <pc:chgData name="NGUYEN MINH KHANG" userId="S::21007509@myrp.edu.sg::0f44b8e6-e509-45a9-ad2d-0b1385b7684d" providerId="AD" clId="Web-{938D7C38-2C01-46A0-AF07-D9B109C358B2}" dt="2023-08-06T17:48:37.697" v="1"/>
        <pc:sldMkLst>
          <pc:docMk/>
          <pc:sldMk cId="3046589057" sldId="282"/>
        </pc:sldMkLst>
        <pc:spChg chg="mod ord">
          <ac:chgData name="NGUYEN MINH KHANG" userId="S::21007509@myrp.edu.sg::0f44b8e6-e509-45a9-ad2d-0b1385b7684d" providerId="AD" clId="Web-{938D7C38-2C01-46A0-AF07-D9B109C358B2}" dt="2023-08-06T17:48:37.697" v="1"/>
          <ac:spMkLst>
            <pc:docMk/>
            <pc:sldMk cId="3046589057" sldId="282"/>
            <ac:spMk id="2" creationId="{C8B0884C-617D-F3F4-2695-3A658AEBB809}"/>
          </ac:spMkLst>
        </pc:spChg>
        <pc:spChg chg="mod ord">
          <ac:chgData name="NGUYEN MINH KHANG" userId="S::21007509@myrp.edu.sg::0f44b8e6-e509-45a9-ad2d-0b1385b7684d" providerId="AD" clId="Web-{938D7C38-2C01-46A0-AF07-D9B109C358B2}" dt="2023-08-06T17:48:37.697" v="1"/>
          <ac:spMkLst>
            <pc:docMk/>
            <pc:sldMk cId="3046589057" sldId="282"/>
            <ac:spMk id="3" creationId="{5BD5E23D-26B8-4B11-C37E-E3BEF7F561C3}"/>
          </ac:spMkLst>
        </pc:spChg>
      </pc:sldChg>
      <pc:sldChg chg="modSp mod modClrScheme chgLayout">
        <pc:chgData name="NGUYEN MINH KHANG" userId="S::21007509@myrp.edu.sg::0f44b8e6-e509-45a9-ad2d-0b1385b7684d" providerId="AD" clId="Web-{938D7C38-2C01-46A0-AF07-D9B109C358B2}" dt="2023-08-06T17:48:37.697" v="1"/>
        <pc:sldMkLst>
          <pc:docMk/>
          <pc:sldMk cId="1880908442" sldId="283"/>
        </pc:sldMkLst>
        <pc:spChg chg="mod ord">
          <ac:chgData name="NGUYEN MINH KHANG" userId="S::21007509@myrp.edu.sg::0f44b8e6-e509-45a9-ad2d-0b1385b7684d" providerId="AD" clId="Web-{938D7C38-2C01-46A0-AF07-D9B109C358B2}" dt="2023-08-06T17:48:37.697" v="1"/>
          <ac:spMkLst>
            <pc:docMk/>
            <pc:sldMk cId="1880908442" sldId="283"/>
            <ac:spMk id="2" creationId="{2F811FE0-AE05-3735-2EDA-ABF19C2DD79F}"/>
          </ac:spMkLst>
        </pc:spChg>
        <pc:spChg chg="mod ord">
          <ac:chgData name="NGUYEN MINH KHANG" userId="S::21007509@myrp.edu.sg::0f44b8e6-e509-45a9-ad2d-0b1385b7684d" providerId="AD" clId="Web-{938D7C38-2C01-46A0-AF07-D9B109C358B2}" dt="2023-08-06T17:48:37.697" v="1"/>
          <ac:spMkLst>
            <pc:docMk/>
            <pc:sldMk cId="1880908442" sldId="283"/>
            <ac:spMk id="3" creationId="{9634E118-065C-92FA-DCEA-7B2D5BA593FF}"/>
          </ac:spMkLst>
        </pc:spChg>
      </pc:sldChg>
      <pc:sldChg chg="modSp mod modClrScheme chgLayout">
        <pc:chgData name="NGUYEN MINH KHANG" userId="S::21007509@myrp.edu.sg::0f44b8e6-e509-45a9-ad2d-0b1385b7684d" providerId="AD" clId="Web-{938D7C38-2C01-46A0-AF07-D9B109C358B2}" dt="2023-08-06T17:48:37.697" v="1"/>
        <pc:sldMkLst>
          <pc:docMk/>
          <pc:sldMk cId="2513823363" sldId="284"/>
        </pc:sldMkLst>
        <pc:spChg chg="mod ord">
          <ac:chgData name="NGUYEN MINH KHANG" userId="S::21007509@myrp.edu.sg::0f44b8e6-e509-45a9-ad2d-0b1385b7684d" providerId="AD" clId="Web-{938D7C38-2C01-46A0-AF07-D9B109C358B2}" dt="2023-08-06T17:48:37.697" v="1"/>
          <ac:spMkLst>
            <pc:docMk/>
            <pc:sldMk cId="2513823363" sldId="284"/>
            <ac:spMk id="2" creationId="{7E83F101-C48C-9D17-F5AD-37A0542F2B6D}"/>
          </ac:spMkLst>
        </pc:spChg>
        <pc:spChg chg="mod ord">
          <ac:chgData name="NGUYEN MINH KHANG" userId="S::21007509@myrp.edu.sg::0f44b8e6-e509-45a9-ad2d-0b1385b7684d" providerId="AD" clId="Web-{938D7C38-2C01-46A0-AF07-D9B109C358B2}" dt="2023-08-06T17:48:37.697" v="1"/>
          <ac:spMkLst>
            <pc:docMk/>
            <pc:sldMk cId="2513823363" sldId="284"/>
            <ac:spMk id="3" creationId="{AC28E1EA-1C4E-C4C5-7674-C5196551F086}"/>
          </ac:spMkLst>
        </pc:spChg>
      </pc:sldChg>
      <pc:sldChg chg="modSp mod modClrScheme chgLayout">
        <pc:chgData name="NGUYEN MINH KHANG" userId="S::21007509@myrp.edu.sg::0f44b8e6-e509-45a9-ad2d-0b1385b7684d" providerId="AD" clId="Web-{938D7C38-2C01-46A0-AF07-D9B109C358B2}" dt="2023-08-06T17:48:37.697" v="1"/>
        <pc:sldMkLst>
          <pc:docMk/>
          <pc:sldMk cId="2188047169" sldId="285"/>
        </pc:sldMkLst>
        <pc:spChg chg="mod ord">
          <ac:chgData name="NGUYEN MINH KHANG" userId="S::21007509@myrp.edu.sg::0f44b8e6-e509-45a9-ad2d-0b1385b7684d" providerId="AD" clId="Web-{938D7C38-2C01-46A0-AF07-D9B109C358B2}" dt="2023-08-06T17:48:37.697" v="1"/>
          <ac:spMkLst>
            <pc:docMk/>
            <pc:sldMk cId="2188047169" sldId="285"/>
            <ac:spMk id="2" creationId="{C923C861-D5C9-D971-F84B-40ACA33E8C7C}"/>
          </ac:spMkLst>
        </pc:spChg>
      </pc:sldChg>
      <pc:sldChg chg="modSp mod modClrScheme chgLayout">
        <pc:chgData name="NGUYEN MINH KHANG" userId="S::21007509@myrp.edu.sg::0f44b8e6-e509-45a9-ad2d-0b1385b7684d" providerId="AD" clId="Web-{938D7C38-2C01-46A0-AF07-D9B109C358B2}" dt="2023-08-06T17:48:37.697" v="1"/>
        <pc:sldMkLst>
          <pc:docMk/>
          <pc:sldMk cId="3242965223" sldId="286"/>
        </pc:sldMkLst>
        <pc:spChg chg="mod ord">
          <ac:chgData name="NGUYEN MINH KHANG" userId="S::21007509@myrp.edu.sg::0f44b8e6-e509-45a9-ad2d-0b1385b7684d" providerId="AD" clId="Web-{938D7C38-2C01-46A0-AF07-D9B109C358B2}" dt="2023-08-06T17:48:37.697" v="1"/>
          <ac:spMkLst>
            <pc:docMk/>
            <pc:sldMk cId="3242965223" sldId="286"/>
            <ac:spMk id="2" creationId="{C096F73C-AF22-DAEF-36DB-97F8456DCCB2}"/>
          </ac:spMkLst>
        </pc:spChg>
      </pc:sldChg>
      <pc:sldChg chg="modSp mod modClrScheme chgLayout">
        <pc:chgData name="NGUYEN MINH KHANG" userId="S::21007509@myrp.edu.sg::0f44b8e6-e509-45a9-ad2d-0b1385b7684d" providerId="AD" clId="Web-{938D7C38-2C01-46A0-AF07-D9B109C358B2}" dt="2023-08-06T17:48:37.697" v="1"/>
        <pc:sldMkLst>
          <pc:docMk/>
          <pc:sldMk cId="1958590369" sldId="287"/>
        </pc:sldMkLst>
        <pc:spChg chg="mod ord">
          <ac:chgData name="NGUYEN MINH KHANG" userId="S::21007509@myrp.edu.sg::0f44b8e6-e509-45a9-ad2d-0b1385b7684d" providerId="AD" clId="Web-{938D7C38-2C01-46A0-AF07-D9B109C358B2}" dt="2023-08-06T17:48:37.697" v="1"/>
          <ac:spMkLst>
            <pc:docMk/>
            <pc:sldMk cId="1958590369" sldId="287"/>
            <ac:spMk id="2" creationId="{43721393-9544-2088-3354-595D4DDA35C7}"/>
          </ac:spMkLst>
        </pc:spChg>
        <pc:picChg chg="mod ord">
          <ac:chgData name="NGUYEN MINH KHANG" userId="S::21007509@myrp.edu.sg::0f44b8e6-e509-45a9-ad2d-0b1385b7684d" providerId="AD" clId="Web-{938D7C38-2C01-46A0-AF07-D9B109C358B2}" dt="2023-08-06T17:48:37.697" v="1"/>
          <ac:picMkLst>
            <pc:docMk/>
            <pc:sldMk cId="1958590369" sldId="287"/>
            <ac:picMk id="5" creationId="{9F9C55A7-1407-8AE3-F01C-8C05BEB9CEA4}"/>
          </ac:picMkLst>
        </pc:picChg>
      </pc:sldChg>
      <pc:sldChg chg="modSp mod modClrScheme chgLayout">
        <pc:chgData name="NGUYEN MINH KHANG" userId="S::21007509@myrp.edu.sg::0f44b8e6-e509-45a9-ad2d-0b1385b7684d" providerId="AD" clId="Web-{938D7C38-2C01-46A0-AF07-D9B109C358B2}" dt="2023-08-06T17:48:37.697" v="1"/>
        <pc:sldMkLst>
          <pc:docMk/>
          <pc:sldMk cId="606741546" sldId="288"/>
        </pc:sldMkLst>
        <pc:spChg chg="mod ord">
          <ac:chgData name="NGUYEN MINH KHANG" userId="S::21007509@myrp.edu.sg::0f44b8e6-e509-45a9-ad2d-0b1385b7684d" providerId="AD" clId="Web-{938D7C38-2C01-46A0-AF07-D9B109C358B2}" dt="2023-08-06T17:48:37.697" v="1"/>
          <ac:spMkLst>
            <pc:docMk/>
            <pc:sldMk cId="606741546" sldId="288"/>
            <ac:spMk id="2" creationId="{EFD3BE95-8224-2516-9E68-0F7043303F88}"/>
          </ac:spMkLst>
        </pc:spChg>
        <pc:picChg chg="mod ord">
          <ac:chgData name="NGUYEN MINH KHANG" userId="S::21007509@myrp.edu.sg::0f44b8e6-e509-45a9-ad2d-0b1385b7684d" providerId="AD" clId="Web-{938D7C38-2C01-46A0-AF07-D9B109C358B2}" dt="2023-08-06T17:48:37.697" v="1"/>
          <ac:picMkLst>
            <pc:docMk/>
            <pc:sldMk cId="606741546" sldId="288"/>
            <ac:picMk id="7" creationId="{17865D3A-F72B-F9C8-A7E1-E70D77704F38}"/>
          </ac:picMkLst>
        </pc:picChg>
      </pc:sldChg>
      <pc:sldChg chg="modSp mod modClrScheme chgLayout">
        <pc:chgData name="NGUYEN MINH KHANG" userId="S::21007509@myrp.edu.sg::0f44b8e6-e509-45a9-ad2d-0b1385b7684d" providerId="AD" clId="Web-{938D7C38-2C01-46A0-AF07-D9B109C358B2}" dt="2023-08-06T17:48:37.697" v="1"/>
        <pc:sldMkLst>
          <pc:docMk/>
          <pc:sldMk cId="1038528820" sldId="289"/>
        </pc:sldMkLst>
        <pc:spChg chg="mod ord">
          <ac:chgData name="NGUYEN MINH KHANG" userId="S::21007509@myrp.edu.sg::0f44b8e6-e509-45a9-ad2d-0b1385b7684d" providerId="AD" clId="Web-{938D7C38-2C01-46A0-AF07-D9B109C358B2}" dt="2023-08-06T17:48:37.697" v="1"/>
          <ac:spMkLst>
            <pc:docMk/>
            <pc:sldMk cId="1038528820" sldId="289"/>
            <ac:spMk id="2" creationId="{FBF36398-54D0-0992-18A5-6C460F90EA1C}"/>
          </ac:spMkLst>
        </pc:spChg>
        <pc:spChg chg="mod ord">
          <ac:chgData name="NGUYEN MINH KHANG" userId="S::21007509@myrp.edu.sg::0f44b8e6-e509-45a9-ad2d-0b1385b7684d" providerId="AD" clId="Web-{938D7C38-2C01-46A0-AF07-D9B109C358B2}" dt="2023-08-06T17:48:37.697" v="1"/>
          <ac:spMkLst>
            <pc:docMk/>
            <pc:sldMk cId="1038528820" sldId="289"/>
            <ac:spMk id="3" creationId="{ED8BE3AC-A5D3-3209-EA2F-977C3551CFBC}"/>
          </ac:spMkLst>
        </pc:spChg>
      </pc:sldChg>
      <pc:sldChg chg="modSp mod modClrScheme chgLayout">
        <pc:chgData name="NGUYEN MINH KHANG" userId="S::21007509@myrp.edu.sg::0f44b8e6-e509-45a9-ad2d-0b1385b7684d" providerId="AD" clId="Web-{938D7C38-2C01-46A0-AF07-D9B109C358B2}" dt="2023-08-06T17:48:37.697" v="1"/>
        <pc:sldMkLst>
          <pc:docMk/>
          <pc:sldMk cId="2525672713" sldId="290"/>
        </pc:sldMkLst>
        <pc:spChg chg="mod ord">
          <ac:chgData name="NGUYEN MINH KHANG" userId="S::21007509@myrp.edu.sg::0f44b8e6-e509-45a9-ad2d-0b1385b7684d" providerId="AD" clId="Web-{938D7C38-2C01-46A0-AF07-D9B109C358B2}" dt="2023-08-06T17:48:37.697" v="1"/>
          <ac:spMkLst>
            <pc:docMk/>
            <pc:sldMk cId="2525672713" sldId="290"/>
            <ac:spMk id="2" creationId="{338DEB3F-CDCD-4B9F-6E47-6323594FAABE}"/>
          </ac:spMkLst>
        </pc:spChg>
        <pc:spChg chg="mod ord">
          <ac:chgData name="NGUYEN MINH KHANG" userId="S::21007509@myrp.edu.sg::0f44b8e6-e509-45a9-ad2d-0b1385b7684d" providerId="AD" clId="Web-{938D7C38-2C01-46A0-AF07-D9B109C358B2}" dt="2023-08-06T17:48:37.697" v="1"/>
          <ac:spMkLst>
            <pc:docMk/>
            <pc:sldMk cId="2525672713" sldId="290"/>
            <ac:spMk id="3" creationId="{9A621CBC-3920-8E7C-2622-CAAAF603ED1C}"/>
          </ac:spMkLst>
        </pc:spChg>
      </pc:sldChg>
      <pc:sldChg chg="modSp mod modClrScheme chgLayout">
        <pc:chgData name="NGUYEN MINH KHANG" userId="S::21007509@myrp.edu.sg::0f44b8e6-e509-45a9-ad2d-0b1385b7684d" providerId="AD" clId="Web-{938D7C38-2C01-46A0-AF07-D9B109C358B2}" dt="2023-08-06T17:48:37.697" v="1"/>
        <pc:sldMkLst>
          <pc:docMk/>
          <pc:sldMk cId="1531715685" sldId="292"/>
        </pc:sldMkLst>
        <pc:spChg chg="mod ord">
          <ac:chgData name="NGUYEN MINH KHANG" userId="S::21007509@myrp.edu.sg::0f44b8e6-e509-45a9-ad2d-0b1385b7684d" providerId="AD" clId="Web-{938D7C38-2C01-46A0-AF07-D9B109C358B2}" dt="2023-08-06T17:48:37.697" v="1"/>
          <ac:spMkLst>
            <pc:docMk/>
            <pc:sldMk cId="1531715685" sldId="292"/>
            <ac:spMk id="2" creationId="{2D8658C4-1EC9-5A83-487F-FAA0FD0DFA3A}"/>
          </ac:spMkLst>
        </pc:spChg>
        <pc:spChg chg="mod ord">
          <ac:chgData name="NGUYEN MINH KHANG" userId="S::21007509@myrp.edu.sg::0f44b8e6-e509-45a9-ad2d-0b1385b7684d" providerId="AD" clId="Web-{938D7C38-2C01-46A0-AF07-D9B109C358B2}" dt="2023-08-06T17:48:37.697" v="1"/>
          <ac:spMkLst>
            <pc:docMk/>
            <pc:sldMk cId="1531715685" sldId="292"/>
            <ac:spMk id="3" creationId="{637B61F8-F39D-0695-3051-BD5EC30F222E}"/>
          </ac:spMkLst>
        </pc:spChg>
      </pc:sldChg>
      <pc:sldChg chg="modSp mod modClrScheme chgLayout">
        <pc:chgData name="NGUYEN MINH KHANG" userId="S::21007509@myrp.edu.sg::0f44b8e6-e509-45a9-ad2d-0b1385b7684d" providerId="AD" clId="Web-{938D7C38-2C01-46A0-AF07-D9B109C358B2}" dt="2023-08-06T17:48:37.697" v="1"/>
        <pc:sldMkLst>
          <pc:docMk/>
          <pc:sldMk cId="1634767596" sldId="293"/>
        </pc:sldMkLst>
        <pc:spChg chg="mod ord">
          <ac:chgData name="NGUYEN MINH KHANG" userId="S::21007509@myrp.edu.sg::0f44b8e6-e509-45a9-ad2d-0b1385b7684d" providerId="AD" clId="Web-{938D7C38-2C01-46A0-AF07-D9B109C358B2}" dt="2023-08-06T17:48:37.697" v="1"/>
          <ac:spMkLst>
            <pc:docMk/>
            <pc:sldMk cId="1634767596" sldId="293"/>
            <ac:spMk id="2" creationId="{62E9D2AB-DFDC-2311-B048-19FA4AB396B9}"/>
          </ac:spMkLst>
        </pc:spChg>
        <pc:spChg chg="mod ord">
          <ac:chgData name="NGUYEN MINH KHANG" userId="S::21007509@myrp.edu.sg::0f44b8e6-e509-45a9-ad2d-0b1385b7684d" providerId="AD" clId="Web-{938D7C38-2C01-46A0-AF07-D9B109C358B2}" dt="2023-08-06T17:48:37.697" v="1"/>
          <ac:spMkLst>
            <pc:docMk/>
            <pc:sldMk cId="1634767596" sldId="293"/>
            <ac:spMk id="3" creationId="{A196D896-58E0-645B-2457-1A2241019883}"/>
          </ac:spMkLst>
        </pc:spChg>
      </pc:sldChg>
      <pc:sldChg chg="modSp mod modClrScheme chgLayout">
        <pc:chgData name="NGUYEN MINH KHANG" userId="S::21007509@myrp.edu.sg::0f44b8e6-e509-45a9-ad2d-0b1385b7684d" providerId="AD" clId="Web-{938D7C38-2C01-46A0-AF07-D9B109C358B2}" dt="2023-08-06T17:48:37.697" v="1"/>
        <pc:sldMkLst>
          <pc:docMk/>
          <pc:sldMk cId="2235669265" sldId="296"/>
        </pc:sldMkLst>
        <pc:spChg chg="mod ord">
          <ac:chgData name="NGUYEN MINH KHANG" userId="S::21007509@myrp.edu.sg::0f44b8e6-e509-45a9-ad2d-0b1385b7684d" providerId="AD" clId="Web-{938D7C38-2C01-46A0-AF07-D9B109C358B2}" dt="2023-08-06T17:48:37.697" v="1"/>
          <ac:spMkLst>
            <pc:docMk/>
            <pc:sldMk cId="2235669265" sldId="296"/>
            <ac:spMk id="2" creationId="{7E241661-19B4-11BA-B780-695B141D64D6}"/>
          </ac:spMkLst>
        </pc:spChg>
        <pc:spChg chg="mod ord">
          <ac:chgData name="NGUYEN MINH KHANG" userId="S::21007509@myrp.edu.sg::0f44b8e6-e509-45a9-ad2d-0b1385b7684d" providerId="AD" clId="Web-{938D7C38-2C01-46A0-AF07-D9B109C358B2}" dt="2023-08-06T17:48:37.697" v="1"/>
          <ac:spMkLst>
            <pc:docMk/>
            <pc:sldMk cId="2235669265" sldId="296"/>
            <ac:spMk id="3" creationId="{224F9553-A3D7-CBD8-A063-71F9B6F7A832}"/>
          </ac:spMkLst>
        </pc:spChg>
      </pc:sldChg>
      <pc:sldChg chg="modSp mod modClrScheme chgLayout">
        <pc:chgData name="NGUYEN MINH KHANG" userId="S::21007509@myrp.edu.sg::0f44b8e6-e509-45a9-ad2d-0b1385b7684d" providerId="AD" clId="Web-{938D7C38-2C01-46A0-AF07-D9B109C358B2}" dt="2023-08-06T17:48:37.697" v="1"/>
        <pc:sldMkLst>
          <pc:docMk/>
          <pc:sldMk cId="757419801" sldId="297"/>
        </pc:sldMkLst>
        <pc:spChg chg="mod ord">
          <ac:chgData name="NGUYEN MINH KHANG" userId="S::21007509@myrp.edu.sg::0f44b8e6-e509-45a9-ad2d-0b1385b7684d" providerId="AD" clId="Web-{938D7C38-2C01-46A0-AF07-D9B109C358B2}" dt="2023-08-06T17:48:37.697" v="1"/>
          <ac:spMkLst>
            <pc:docMk/>
            <pc:sldMk cId="757419801" sldId="297"/>
            <ac:spMk id="2" creationId="{D3ECF732-8542-5765-70EE-08CC13EDDCCB}"/>
          </ac:spMkLst>
        </pc:spChg>
        <pc:spChg chg="mod ord">
          <ac:chgData name="NGUYEN MINH KHANG" userId="S::21007509@myrp.edu.sg::0f44b8e6-e509-45a9-ad2d-0b1385b7684d" providerId="AD" clId="Web-{938D7C38-2C01-46A0-AF07-D9B109C358B2}" dt="2023-08-06T17:48:37.697" v="1"/>
          <ac:spMkLst>
            <pc:docMk/>
            <pc:sldMk cId="757419801" sldId="297"/>
            <ac:spMk id="3" creationId="{4BF697B6-6394-DC95-45DF-8EE98536149D}"/>
          </ac:spMkLst>
        </pc:spChg>
      </pc:sldChg>
      <pc:sldChg chg="modSp mod modClrScheme chgLayout">
        <pc:chgData name="NGUYEN MINH KHANG" userId="S::21007509@myrp.edu.sg::0f44b8e6-e509-45a9-ad2d-0b1385b7684d" providerId="AD" clId="Web-{938D7C38-2C01-46A0-AF07-D9B109C358B2}" dt="2023-08-06T17:48:37.697" v="1"/>
        <pc:sldMkLst>
          <pc:docMk/>
          <pc:sldMk cId="2137254717" sldId="298"/>
        </pc:sldMkLst>
        <pc:spChg chg="mod ord">
          <ac:chgData name="NGUYEN MINH KHANG" userId="S::21007509@myrp.edu.sg::0f44b8e6-e509-45a9-ad2d-0b1385b7684d" providerId="AD" clId="Web-{938D7C38-2C01-46A0-AF07-D9B109C358B2}" dt="2023-08-06T17:48:37.697" v="1"/>
          <ac:spMkLst>
            <pc:docMk/>
            <pc:sldMk cId="2137254717" sldId="298"/>
            <ac:spMk id="2" creationId="{52413091-B2D5-29DE-CCEE-755AC21E83DD}"/>
          </ac:spMkLst>
        </pc:spChg>
        <pc:spChg chg="mod ord">
          <ac:chgData name="NGUYEN MINH KHANG" userId="S::21007509@myrp.edu.sg::0f44b8e6-e509-45a9-ad2d-0b1385b7684d" providerId="AD" clId="Web-{938D7C38-2C01-46A0-AF07-D9B109C358B2}" dt="2023-08-06T17:48:37.697" v="1"/>
          <ac:spMkLst>
            <pc:docMk/>
            <pc:sldMk cId="2137254717" sldId="298"/>
            <ac:spMk id="3" creationId="{08E3B547-6272-41FB-5F63-A4705EC9D343}"/>
          </ac:spMkLst>
        </pc:spChg>
      </pc:sldChg>
      <pc:sldChg chg="modSp mod modClrScheme chgLayout">
        <pc:chgData name="NGUYEN MINH KHANG" userId="S::21007509@myrp.edu.sg::0f44b8e6-e509-45a9-ad2d-0b1385b7684d" providerId="AD" clId="Web-{938D7C38-2C01-46A0-AF07-D9B109C358B2}" dt="2023-08-06T17:48:37.697" v="1"/>
        <pc:sldMkLst>
          <pc:docMk/>
          <pc:sldMk cId="3429436358" sldId="299"/>
        </pc:sldMkLst>
        <pc:spChg chg="mod ord">
          <ac:chgData name="NGUYEN MINH KHANG" userId="S::21007509@myrp.edu.sg::0f44b8e6-e509-45a9-ad2d-0b1385b7684d" providerId="AD" clId="Web-{938D7C38-2C01-46A0-AF07-D9B109C358B2}" dt="2023-08-06T17:48:37.697" v="1"/>
          <ac:spMkLst>
            <pc:docMk/>
            <pc:sldMk cId="3429436358" sldId="299"/>
            <ac:spMk id="2" creationId="{3E147264-F9AF-C327-9E4E-8DBCD80566D9}"/>
          </ac:spMkLst>
        </pc:spChg>
        <pc:graphicFrameChg chg="mod ord">
          <ac:chgData name="NGUYEN MINH KHANG" userId="S::21007509@myrp.edu.sg::0f44b8e6-e509-45a9-ad2d-0b1385b7684d" providerId="AD" clId="Web-{938D7C38-2C01-46A0-AF07-D9B109C358B2}" dt="2023-08-06T17:48:37.697" v="1"/>
          <ac:graphicFrameMkLst>
            <pc:docMk/>
            <pc:sldMk cId="3429436358" sldId="299"/>
            <ac:graphicFrameMk id="4" creationId="{8AB86782-4A42-5EC9-C789-EEB84EA5C919}"/>
          </ac:graphicFrameMkLst>
        </pc:graphicFrameChg>
      </pc:sldChg>
      <pc:sldChg chg="modSp mod modClrScheme chgLayout">
        <pc:chgData name="NGUYEN MINH KHANG" userId="S::21007509@myrp.edu.sg::0f44b8e6-e509-45a9-ad2d-0b1385b7684d" providerId="AD" clId="Web-{938D7C38-2C01-46A0-AF07-D9B109C358B2}" dt="2023-08-06T17:48:37.697" v="1"/>
        <pc:sldMkLst>
          <pc:docMk/>
          <pc:sldMk cId="2194885129" sldId="300"/>
        </pc:sldMkLst>
        <pc:spChg chg="mod ord">
          <ac:chgData name="NGUYEN MINH KHANG" userId="S::21007509@myrp.edu.sg::0f44b8e6-e509-45a9-ad2d-0b1385b7684d" providerId="AD" clId="Web-{938D7C38-2C01-46A0-AF07-D9B109C358B2}" dt="2023-08-06T17:48:37.697" v="1"/>
          <ac:spMkLst>
            <pc:docMk/>
            <pc:sldMk cId="2194885129" sldId="300"/>
            <ac:spMk id="2" creationId="{B0A6D5A0-33CD-77B3-89EA-CBBBBE656D2F}"/>
          </ac:spMkLst>
        </pc:spChg>
        <pc:spChg chg="mod ord">
          <ac:chgData name="NGUYEN MINH KHANG" userId="S::21007509@myrp.edu.sg::0f44b8e6-e509-45a9-ad2d-0b1385b7684d" providerId="AD" clId="Web-{938D7C38-2C01-46A0-AF07-D9B109C358B2}" dt="2023-08-06T17:48:37.697" v="1"/>
          <ac:spMkLst>
            <pc:docMk/>
            <pc:sldMk cId="2194885129" sldId="300"/>
            <ac:spMk id="3" creationId="{7C7375D7-C448-855C-552C-A87B8A63C2D8}"/>
          </ac:spMkLst>
        </pc:spChg>
      </pc:sldChg>
      <pc:sldMasterChg chg="del delSldLayout">
        <pc:chgData name="NGUYEN MINH KHANG" userId="S::21007509@myrp.edu.sg::0f44b8e6-e509-45a9-ad2d-0b1385b7684d" providerId="AD" clId="Web-{938D7C38-2C01-46A0-AF07-D9B109C358B2}" dt="2023-08-06T17:48:24.369" v="0"/>
        <pc:sldMasterMkLst>
          <pc:docMk/>
          <pc:sldMasterMk cId="2625042783" sldId="2147483856"/>
        </pc:sldMasterMkLst>
        <pc:sldLayoutChg chg="del">
          <pc:chgData name="NGUYEN MINH KHANG" userId="S::21007509@myrp.edu.sg::0f44b8e6-e509-45a9-ad2d-0b1385b7684d" providerId="AD" clId="Web-{938D7C38-2C01-46A0-AF07-D9B109C358B2}" dt="2023-08-06T17:48:24.369" v="0"/>
          <pc:sldLayoutMkLst>
            <pc:docMk/>
            <pc:sldMasterMk cId="2625042783" sldId="2147483856"/>
            <pc:sldLayoutMk cId="2914736119" sldId="2147483857"/>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3131347552" sldId="2147483858"/>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4245812309" sldId="2147483859"/>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3980598891" sldId="2147483860"/>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621999453" sldId="2147483861"/>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2026805562" sldId="2147483862"/>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1514923391" sldId="2147483863"/>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3295703651" sldId="2147483864"/>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2639422092" sldId="2147483865"/>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2885304708" sldId="2147483866"/>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3543451928" sldId="2147483867"/>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3017288568" sldId="2147483868"/>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4155124121" sldId="2147483869"/>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2063269286" sldId="2147483870"/>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3720837596" sldId="2147483871"/>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2026850892" sldId="2147483872"/>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2999520666" sldId="2147483873"/>
          </pc:sldLayoutMkLst>
        </pc:sldLayoutChg>
        <pc:sldLayoutChg chg="del">
          <pc:chgData name="NGUYEN MINH KHANG" userId="S::21007509@myrp.edu.sg::0f44b8e6-e509-45a9-ad2d-0b1385b7684d" providerId="AD" clId="Web-{938D7C38-2C01-46A0-AF07-D9B109C358B2}" dt="2023-08-06T17:48:24.369" v="0"/>
          <pc:sldLayoutMkLst>
            <pc:docMk/>
            <pc:sldMasterMk cId="2625042783" sldId="2147483856"/>
            <pc:sldLayoutMk cId="2082373162" sldId="2147483874"/>
          </pc:sldLayoutMkLst>
        </pc:sldLayoutChg>
      </pc:sldMasterChg>
      <pc:sldMasterChg chg="add del addSldLayout delSldLayout modSldLayout">
        <pc:chgData name="NGUYEN MINH KHANG" userId="S::21007509@myrp.edu.sg::0f44b8e6-e509-45a9-ad2d-0b1385b7684d" providerId="AD" clId="Web-{938D7C38-2C01-46A0-AF07-D9B109C358B2}" dt="2023-08-06T17:48:37.697" v="1"/>
        <pc:sldMasterMkLst>
          <pc:docMk/>
          <pc:sldMasterMk cId="1438428878" sldId="2147483875"/>
        </pc:sldMasterMkLst>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397034065" sldId="2147483876"/>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3943106231" sldId="2147483877"/>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2552229596" sldId="2147483878"/>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3472998227" sldId="2147483879"/>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2902963326" sldId="2147483880"/>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1004300868" sldId="2147483881"/>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3575776917" sldId="2147483882"/>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2617864853" sldId="2147483883"/>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3027126373" sldId="2147483884"/>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897541929" sldId="2147483885"/>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3408122654" sldId="2147483886"/>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3302492201" sldId="2147483887"/>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2141879035" sldId="2147483888"/>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28564284" sldId="2147483889"/>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83140361" sldId="2147483890"/>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4208253397" sldId="2147483891"/>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697479205" sldId="2147483892"/>
          </pc:sldLayoutMkLst>
        </pc:sldLayoutChg>
        <pc:sldLayoutChg chg="add del mod replId">
          <pc:chgData name="NGUYEN MINH KHANG" userId="S::21007509@myrp.edu.sg::0f44b8e6-e509-45a9-ad2d-0b1385b7684d" providerId="AD" clId="Web-{938D7C38-2C01-46A0-AF07-D9B109C358B2}" dt="2023-08-06T17:48:37.697" v="1"/>
          <pc:sldLayoutMkLst>
            <pc:docMk/>
            <pc:sldMasterMk cId="1438428878" sldId="2147483875"/>
            <pc:sldLayoutMk cId="2046174822" sldId="2147483893"/>
          </pc:sldLayoutMkLst>
        </pc:sldLayoutChg>
      </pc:sldMasterChg>
      <pc:sldMasterChg chg="add addSldLayout modSldLayout">
        <pc:chgData name="NGUYEN MINH KHANG" userId="S::21007509@myrp.edu.sg::0f44b8e6-e509-45a9-ad2d-0b1385b7684d" providerId="AD" clId="Web-{938D7C38-2C01-46A0-AF07-D9B109C358B2}" dt="2023-08-06T17:48:37.697" v="1"/>
        <pc:sldMasterMkLst>
          <pc:docMk/>
          <pc:sldMasterMk cId="3830916796" sldId="2147483894"/>
        </pc:sldMasterMkLst>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572710640" sldId="2147483895"/>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426671567" sldId="2147483896"/>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2165771475" sldId="2147483897"/>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3314769281" sldId="2147483898"/>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1621215670" sldId="2147483899"/>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3920165742" sldId="2147483900"/>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2896319864" sldId="2147483901"/>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1221400313" sldId="2147483902"/>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2676834186" sldId="2147483903"/>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646323583" sldId="2147483904"/>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2990183400" sldId="2147483905"/>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2132188884" sldId="2147483906"/>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2860242880" sldId="2147483907"/>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1914343125" sldId="2147483908"/>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394896251" sldId="2147483909"/>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2434750304" sldId="2147483910"/>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1871715129" sldId="2147483911"/>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246370762" sldId="2147483912"/>
          </pc:sldLayoutMkLst>
        </pc:sldLayoutChg>
        <pc:sldLayoutChg chg="add mod replId">
          <pc:chgData name="NGUYEN MINH KHANG" userId="S::21007509@myrp.edu.sg::0f44b8e6-e509-45a9-ad2d-0b1385b7684d" providerId="AD" clId="Web-{938D7C38-2C01-46A0-AF07-D9B109C358B2}" dt="2023-08-06T17:48:37.697" v="1"/>
          <pc:sldLayoutMkLst>
            <pc:docMk/>
            <pc:sldMasterMk cId="3830916796" sldId="2147483894"/>
            <pc:sldLayoutMk cId="4201028940" sldId="2147483913"/>
          </pc:sldLayoutMkLst>
        </pc:sldLayoutChg>
      </pc:sldMasterChg>
    </pc:docChg>
  </pc:docChgLst>
  <pc:docChgLst>
    <pc:chgData name="NGUYEN MINH KHANG" userId="S::21007509@myrp.edu.sg::0f44b8e6-e509-45a9-ad2d-0b1385b7684d" providerId="AD" clId="Web-{69EE03E1-2347-4D69-9697-CBCA150FD3EC}"/>
    <pc:docChg chg="addSld delSld modSld sldOrd">
      <pc:chgData name="NGUYEN MINH KHANG" userId="S::21007509@myrp.edu.sg::0f44b8e6-e509-45a9-ad2d-0b1385b7684d" providerId="AD" clId="Web-{69EE03E1-2347-4D69-9697-CBCA150FD3EC}" dt="2023-08-07T04:09:30.486" v="3018" actId="1076"/>
      <pc:docMkLst>
        <pc:docMk/>
      </pc:docMkLst>
      <pc:sldChg chg="addSp delSp modSp ord">
        <pc:chgData name="NGUYEN MINH KHANG" userId="S::21007509@myrp.edu.sg::0f44b8e6-e509-45a9-ad2d-0b1385b7684d" providerId="AD" clId="Web-{69EE03E1-2347-4D69-9697-CBCA150FD3EC}" dt="2023-08-07T03:12:50.965" v="1075"/>
        <pc:sldMkLst>
          <pc:docMk/>
          <pc:sldMk cId="0" sldId="268"/>
        </pc:sldMkLst>
        <pc:spChg chg="mod">
          <ac:chgData name="NGUYEN MINH KHANG" userId="S::21007509@myrp.edu.sg::0f44b8e6-e509-45a9-ad2d-0b1385b7684d" providerId="AD" clId="Web-{69EE03E1-2347-4D69-9697-CBCA150FD3EC}" dt="2023-08-07T03:04:40.422" v="705" actId="20577"/>
          <ac:spMkLst>
            <pc:docMk/>
            <pc:sldMk cId="0" sldId="268"/>
            <ac:spMk id="13315" creationId="{00000000-0000-0000-0000-000000000000}"/>
          </ac:spMkLst>
        </pc:spChg>
        <pc:graphicFrameChg chg="add del mod">
          <ac:chgData name="NGUYEN MINH KHANG" userId="S::21007509@myrp.edu.sg::0f44b8e6-e509-45a9-ad2d-0b1385b7684d" providerId="AD" clId="Web-{69EE03E1-2347-4D69-9697-CBCA150FD3EC}" dt="2023-08-07T03:02:16.762" v="687"/>
          <ac:graphicFrameMkLst>
            <pc:docMk/>
            <pc:sldMk cId="0" sldId="268"/>
            <ac:graphicFrameMk id="3" creationId="{C9E0B45D-9C4D-17E7-B7E0-5B975753BA7E}"/>
          </ac:graphicFrameMkLst>
        </pc:graphicFrameChg>
        <pc:graphicFrameChg chg="add del mod">
          <ac:chgData name="NGUYEN MINH KHANG" userId="S::21007509@myrp.edu.sg::0f44b8e6-e509-45a9-ad2d-0b1385b7684d" providerId="AD" clId="Web-{69EE03E1-2347-4D69-9697-CBCA150FD3EC}" dt="2023-08-07T03:07:35.489" v="772"/>
          <ac:graphicFrameMkLst>
            <pc:docMk/>
            <pc:sldMk cId="0" sldId="268"/>
            <ac:graphicFrameMk id="5" creationId="{38EBCD3A-E819-8519-8804-E52363B20EE3}"/>
          </ac:graphicFrameMkLst>
        </pc:graphicFrameChg>
        <pc:graphicFrameChg chg="add del mod modGraphic">
          <ac:chgData name="NGUYEN MINH KHANG" userId="S::21007509@myrp.edu.sg::0f44b8e6-e509-45a9-ad2d-0b1385b7684d" providerId="AD" clId="Web-{69EE03E1-2347-4D69-9697-CBCA150FD3EC}" dt="2023-08-07T03:09:23.882" v="787"/>
          <ac:graphicFrameMkLst>
            <pc:docMk/>
            <pc:sldMk cId="0" sldId="268"/>
            <ac:graphicFrameMk id="6" creationId="{00000000-0000-0000-0000-000000000000}"/>
          </ac:graphicFrameMkLst>
        </pc:graphicFrameChg>
        <pc:graphicFrameChg chg="add mod">
          <ac:chgData name="NGUYEN MINH KHANG" userId="S::21007509@myrp.edu.sg::0f44b8e6-e509-45a9-ad2d-0b1385b7684d" providerId="AD" clId="Web-{69EE03E1-2347-4D69-9697-CBCA150FD3EC}" dt="2023-08-07T03:09:26.632" v="788" actId="1076"/>
          <ac:graphicFrameMkLst>
            <pc:docMk/>
            <pc:sldMk cId="0" sldId="268"/>
            <ac:graphicFrameMk id="7" creationId="{5C63C518-EC86-1055-6B4E-B21075EB6DEE}"/>
          </ac:graphicFrameMkLst>
        </pc:graphicFrameChg>
      </pc:sldChg>
      <pc:sldChg chg="addSp delSp modSp mod setBg setClrOvrMap">
        <pc:chgData name="NGUYEN MINH KHANG" userId="S::21007509@myrp.edu.sg::0f44b8e6-e509-45a9-ad2d-0b1385b7684d" providerId="AD" clId="Web-{69EE03E1-2347-4D69-9697-CBCA150FD3EC}" dt="2023-08-07T03:15:37.954" v="1513"/>
        <pc:sldMkLst>
          <pc:docMk/>
          <pc:sldMk cId="0" sldId="269"/>
        </pc:sldMkLst>
        <pc:spChg chg="mod">
          <ac:chgData name="NGUYEN MINH KHANG" userId="S::21007509@myrp.edu.sg::0f44b8e6-e509-45a9-ad2d-0b1385b7684d" providerId="AD" clId="Web-{69EE03E1-2347-4D69-9697-CBCA150FD3EC}" dt="2023-08-07T03:13:08.200" v="1078"/>
          <ac:spMkLst>
            <pc:docMk/>
            <pc:sldMk cId="0" sldId="269"/>
            <ac:spMk id="14338" creationId="{00000000-0000-0000-0000-000000000000}"/>
          </ac:spMkLst>
        </pc:spChg>
        <pc:spChg chg="mod">
          <ac:chgData name="NGUYEN MINH KHANG" userId="S::21007509@myrp.edu.sg::0f44b8e6-e509-45a9-ad2d-0b1385b7684d" providerId="AD" clId="Web-{69EE03E1-2347-4D69-9697-CBCA150FD3EC}" dt="2023-08-07T03:13:08.200" v="1078"/>
          <ac:spMkLst>
            <pc:docMk/>
            <pc:sldMk cId="0" sldId="269"/>
            <ac:spMk id="14339" creationId="{00000000-0000-0000-0000-000000000000}"/>
          </ac:spMkLst>
        </pc:spChg>
        <pc:spChg chg="add del">
          <ac:chgData name="NGUYEN MINH KHANG" userId="S::21007509@myrp.edu.sg::0f44b8e6-e509-45a9-ad2d-0b1385b7684d" providerId="AD" clId="Web-{69EE03E1-2347-4D69-9697-CBCA150FD3EC}" dt="2023-08-07T03:15:37.954" v="1513"/>
          <ac:spMkLst>
            <pc:docMk/>
            <pc:sldMk cId="0" sldId="269"/>
            <ac:spMk id="14343" creationId="{4AC0CD9D-7610-4620-93B4-798CCD9AB581}"/>
          </ac:spMkLst>
        </pc:spChg>
        <pc:spChg chg="add del">
          <ac:chgData name="NGUYEN MINH KHANG" userId="S::21007509@myrp.edu.sg::0f44b8e6-e509-45a9-ad2d-0b1385b7684d" providerId="AD" clId="Web-{69EE03E1-2347-4D69-9697-CBCA150FD3EC}" dt="2023-08-07T03:15:37.954" v="1513"/>
          <ac:spMkLst>
            <pc:docMk/>
            <pc:sldMk cId="0" sldId="269"/>
            <ac:spMk id="14349" creationId="{DE4D62F9-188E-4530-84C2-24BDEE4BEB82}"/>
          </ac:spMkLst>
        </pc:spChg>
        <pc:spChg chg="add del">
          <ac:chgData name="NGUYEN MINH KHANG" userId="S::21007509@myrp.edu.sg::0f44b8e6-e509-45a9-ad2d-0b1385b7684d" providerId="AD" clId="Web-{69EE03E1-2347-4D69-9697-CBCA150FD3EC}" dt="2023-08-07T03:15:37.954" v="1513"/>
          <ac:spMkLst>
            <pc:docMk/>
            <pc:sldMk cId="0" sldId="269"/>
            <ac:spMk id="14351" creationId="{B4AAD3FD-83A5-4B89-9F8F-01B8870865BE}"/>
          </ac:spMkLst>
        </pc:spChg>
        <pc:spChg chg="add del">
          <ac:chgData name="NGUYEN MINH KHANG" userId="S::21007509@myrp.edu.sg::0f44b8e6-e509-45a9-ad2d-0b1385b7684d" providerId="AD" clId="Web-{69EE03E1-2347-4D69-9697-CBCA150FD3EC}" dt="2023-08-07T03:15:37.954" v="1513"/>
          <ac:spMkLst>
            <pc:docMk/>
            <pc:sldMk cId="0" sldId="269"/>
            <ac:spMk id="14353" creationId="{61752F1D-FC0F-4103-9584-630E643CCDA6}"/>
          </ac:spMkLst>
        </pc:spChg>
        <pc:spChg chg="add del">
          <ac:chgData name="NGUYEN MINH KHANG" userId="S::21007509@myrp.edu.sg::0f44b8e6-e509-45a9-ad2d-0b1385b7684d" providerId="AD" clId="Web-{69EE03E1-2347-4D69-9697-CBCA150FD3EC}" dt="2023-08-07T03:15:37.954" v="1513"/>
          <ac:spMkLst>
            <pc:docMk/>
            <pc:sldMk cId="0" sldId="269"/>
            <ac:spMk id="14355" creationId="{70151CB7-E7DE-4917-B831-01DF9CE01306}"/>
          </ac:spMkLst>
        </pc:spChg>
        <pc:spChg chg="add del">
          <ac:chgData name="NGUYEN MINH KHANG" userId="S::21007509@myrp.edu.sg::0f44b8e6-e509-45a9-ad2d-0b1385b7684d" providerId="AD" clId="Web-{69EE03E1-2347-4D69-9697-CBCA150FD3EC}" dt="2023-08-07T03:15:37.954" v="1513"/>
          <ac:spMkLst>
            <pc:docMk/>
            <pc:sldMk cId="0" sldId="269"/>
            <ac:spMk id="14357" creationId="{A92A1116-1C84-41DF-B803-1F7B0883EC82}"/>
          </ac:spMkLst>
        </pc:spChg>
        <pc:spChg chg="add">
          <ac:chgData name="NGUYEN MINH KHANG" userId="S::21007509@myrp.edu.sg::0f44b8e6-e509-45a9-ad2d-0b1385b7684d" providerId="AD" clId="Web-{69EE03E1-2347-4D69-9697-CBCA150FD3EC}" dt="2023-08-07T03:15:37.954" v="1513"/>
          <ac:spMkLst>
            <pc:docMk/>
            <pc:sldMk cId="0" sldId="269"/>
            <ac:spMk id="14366" creationId="{4AC0CD9D-7610-4620-93B4-798CCD9AB581}"/>
          </ac:spMkLst>
        </pc:spChg>
        <pc:spChg chg="add">
          <ac:chgData name="NGUYEN MINH KHANG" userId="S::21007509@myrp.edu.sg::0f44b8e6-e509-45a9-ad2d-0b1385b7684d" providerId="AD" clId="Web-{69EE03E1-2347-4D69-9697-CBCA150FD3EC}" dt="2023-08-07T03:15:37.954" v="1513"/>
          <ac:spMkLst>
            <pc:docMk/>
            <pc:sldMk cId="0" sldId="269"/>
            <ac:spMk id="14372" creationId="{DE4D62F9-188E-4530-84C2-24BDEE4BEB82}"/>
          </ac:spMkLst>
        </pc:spChg>
        <pc:spChg chg="add">
          <ac:chgData name="NGUYEN MINH KHANG" userId="S::21007509@myrp.edu.sg::0f44b8e6-e509-45a9-ad2d-0b1385b7684d" providerId="AD" clId="Web-{69EE03E1-2347-4D69-9697-CBCA150FD3EC}" dt="2023-08-07T03:15:37.954" v="1513"/>
          <ac:spMkLst>
            <pc:docMk/>
            <pc:sldMk cId="0" sldId="269"/>
            <ac:spMk id="14374" creationId="{B4AAD3FD-83A5-4B89-9F8F-01B8870865BE}"/>
          </ac:spMkLst>
        </pc:spChg>
        <pc:spChg chg="add">
          <ac:chgData name="NGUYEN MINH KHANG" userId="S::21007509@myrp.edu.sg::0f44b8e6-e509-45a9-ad2d-0b1385b7684d" providerId="AD" clId="Web-{69EE03E1-2347-4D69-9697-CBCA150FD3EC}" dt="2023-08-07T03:15:37.954" v="1513"/>
          <ac:spMkLst>
            <pc:docMk/>
            <pc:sldMk cId="0" sldId="269"/>
            <ac:spMk id="14376" creationId="{61752F1D-FC0F-4103-9584-630E643CCDA6}"/>
          </ac:spMkLst>
        </pc:spChg>
        <pc:spChg chg="add">
          <ac:chgData name="NGUYEN MINH KHANG" userId="S::21007509@myrp.edu.sg::0f44b8e6-e509-45a9-ad2d-0b1385b7684d" providerId="AD" clId="Web-{69EE03E1-2347-4D69-9697-CBCA150FD3EC}" dt="2023-08-07T03:15:37.954" v="1513"/>
          <ac:spMkLst>
            <pc:docMk/>
            <pc:sldMk cId="0" sldId="269"/>
            <ac:spMk id="14378" creationId="{70151CB7-E7DE-4917-B831-01DF9CE01306}"/>
          </ac:spMkLst>
        </pc:spChg>
        <pc:spChg chg="add">
          <ac:chgData name="NGUYEN MINH KHANG" userId="S::21007509@myrp.edu.sg::0f44b8e6-e509-45a9-ad2d-0b1385b7684d" providerId="AD" clId="Web-{69EE03E1-2347-4D69-9697-CBCA150FD3EC}" dt="2023-08-07T03:15:37.954" v="1513"/>
          <ac:spMkLst>
            <pc:docMk/>
            <pc:sldMk cId="0" sldId="269"/>
            <ac:spMk id="14380" creationId="{A92A1116-1C84-41DF-B803-1F7B0883EC82}"/>
          </ac:spMkLst>
        </pc:spChg>
        <pc:graphicFrameChg chg="add del">
          <ac:chgData name="NGUYEN MINH KHANG" userId="S::21007509@myrp.edu.sg::0f44b8e6-e509-45a9-ad2d-0b1385b7684d" providerId="AD" clId="Web-{69EE03E1-2347-4D69-9697-CBCA150FD3EC}" dt="2023-08-07T03:13:04.731" v="1077"/>
          <ac:graphicFrameMkLst>
            <pc:docMk/>
            <pc:sldMk cId="0" sldId="269"/>
            <ac:graphicFrameMk id="3" creationId="{4875845D-3F1F-73C1-C116-CBACBDC97DDB}"/>
          </ac:graphicFrameMkLst>
        </pc:graphicFrameChg>
        <pc:graphicFrameChg chg="add mod modGraphic">
          <ac:chgData name="NGUYEN MINH KHANG" userId="S::21007509@myrp.edu.sg::0f44b8e6-e509-45a9-ad2d-0b1385b7684d" providerId="AD" clId="Web-{69EE03E1-2347-4D69-9697-CBCA150FD3EC}" dt="2023-08-07T03:15:37.954" v="1513"/>
          <ac:graphicFrameMkLst>
            <pc:docMk/>
            <pc:sldMk cId="0" sldId="269"/>
            <ac:graphicFrameMk id="5" creationId="{9236B561-8BF7-BC51-4939-1268D94BC40E}"/>
          </ac:graphicFrameMkLst>
        </pc:graphicFrameChg>
        <pc:graphicFrameChg chg="del mod">
          <ac:chgData name="NGUYEN MINH KHANG" userId="S::21007509@myrp.edu.sg::0f44b8e6-e509-45a9-ad2d-0b1385b7684d" providerId="AD" clId="Web-{69EE03E1-2347-4D69-9697-CBCA150FD3EC}" dt="2023-08-07T03:15:34.219" v="1511"/>
          <ac:graphicFrameMkLst>
            <pc:docMk/>
            <pc:sldMk cId="0" sldId="269"/>
            <ac:graphicFrameMk id="6" creationId="{00000000-0000-0000-0000-000000000000}"/>
          </ac:graphicFrameMkLst>
        </pc:graphicFrameChg>
        <pc:picChg chg="add del">
          <ac:chgData name="NGUYEN MINH KHANG" userId="S::21007509@myrp.edu.sg::0f44b8e6-e509-45a9-ad2d-0b1385b7684d" providerId="AD" clId="Web-{69EE03E1-2347-4D69-9697-CBCA150FD3EC}" dt="2023-08-07T03:15:37.954" v="1513"/>
          <ac:picMkLst>
            <pc:docMk/>
            <pc:sldMk cId="0" sldId="269"/>
            <ac:picMk id="14341" creationId="{41B68C77-138E-4BF7-A276-BD0C78A4219F}"/>
          </ac:picMkLst>
        </pc:picChg>
        <pc:picChg chg="add del">
          <ac:chgData name="NGUYEN MINH KHANG" userId="S::21007509@myrp.edu.sg::0f44b8e6-e509-45a9-ad2d-0b1385b7684d" providerId="AD" clId="Web-{69EE03E1-2347-4D69-9697-CBCA150FD3EC}" dt="2023-08-07T03:15:37.954" v="1513"/>
          <ac:picMkLst>
            <pc:docMk/>
            <pc:sldMk cId="0" sldId="269"/>
            <ac:picMk id="14342" creationId="{7C268552-D473-46ED-B1B8-422042C4DEF1}"/>
          </ac:picMkLst>
        </pc:picChg>
        <pc:picChg chg="add del">
          <ac:chgData name="NGUYEN MINH KHANG" userId="S::21007509@myrp.edu.sg::0f44b8e6-e509-45a9-ad2d-0b1385b7684d" providerId="AD" clId="Web-{69EE03E1-2347-4D69-9697-CBCA150FD3EC}" dt="2023-08-07T03:15:37.954" v="1513"/>
          <ac:picMkLst>
            <pc:docMk/>
            <pc:sldMk cId="0" sldId="269"/>
            <ac:picMk id="14345" creationId="{B9238B3E-24AA-439A-B527-6C5DF6D72145}"/>
          </ac:picMkLst>
        </pc:picChg>
        <pc:picChg chg="add del">
          <ac:chgData name="NGUYEN MINH KHANG" userId="S::21007509@myrp.edu.sg::0f44b8e6-e509-45a9-ad2d-0b1385b7684d" providerId="AD" clId="Web-{69EE03E1-2347-4D69-9697-CBCA150FD3EC}" dt="2023-08-07T03:15:37.954" v="1513"/>
          <ac:picMkLst>
            <pc:docMk/>
            <pc:sldMk cId="0" sldId="269"/>
            <ac:picMk id="14347" creationId="{69F01145-BEA3-4CBF-AA21-10077B948CA8}"/>
          </ac:picMkLst>
        </pc:picChg>
        <pc:picChg chg="add">
          <ac:chgData name="NGUYEN MINH KHANG" userId="S::21007509@myrp.edu.sg::0f44b8e6-e509-45a9-ad2d-0b1385b7684d" providerId="AD" clId="Web-{69EE03E1-2347-4D69-9697-CBCA150FD3EC}" dt="2023-08-07T03:15:37.954" v="1513"/>
          <ac:picMkLst>
            <pc:docMk/>
            <pc:sldMk cId="0" sldId="269"/>
            <ac:picMk id="14359" creationId="{41B68C77-138E-4BF7-A276-BD0C78A4219F}"/>
          </ac:picMkLst>
        </pc:picChg>
        <pc:picChg chg="add">
          <ac:chgData name="NGUYEN MINH KHANG" userId="S::21007509@myrp.edu.sg::0f44b8e6-e509-45a9-ad2d-0b1385b7684d" providerId="AD" clId="Web-{69EE03E1-2347-4D69-9697-CBCA150FD3EC}" dt="2023-08-07T03:15:37.954" v="1513"/>
          <ac:picMkLst>
            <pc:docMk/>
            <pc:sldMk cId="0" sldId="269"/>
            <ac:picMk id="14364" creationId="{7C268552-D473-46ED-B1B8-422042C4DEF1}"/>
          </ac:picMkLst>
        </pc:picChg>
        <pc:picChg chg="add">
          <ac:chgData name="NGUYEN MINH KHANG" userId="S::21007509@myrp.edu.sg::0f44b8e6-e509-45a9-ad2d-0b1385b7684d" providerId="AD" clId="Web-{69EE03E1-2347-4D69-9697-CBCA150FD3EC}" dt="2023-08-07T03:15:37.954" v="1513"/>
          <ac:picMkLst>
            <pc:docMk/>
            <pc:sldMk cId="0" sldId="269"/>
            <ac:picMk id="14368" creationId="{B9238B3E-24AA-439A-B527-6C5DF6D72145}"/>
          </ac:picMkLst>
        </pc:picChg>
        <pc:picChg chg="add">
          <ac:chgData name="NGUYEN MINH KHANG" userId="S::21007509@myrp.edu.sg::0f44b8e6-e509-45a9-ad2d-0b1385b7684d" providerId="AD" clId="Web-{69EE03E1-2347-4D69-9697-CBCA150FD3EC}" dt="2023-08-07T03:15:37.954" v="1513"/>
          <ac:picMkLst>
            <pc:docMk/>
            <pc:sldMk cId="0" sldId="269"/>
            <ac:picMk id="14370" creationId="{69F01145-BEA3-4CBF-AA21-10077B948CA8}"/>
          </ac:picMkLst>
        </pc:picChg>
      </pc:sldChg>
      <pc:sldChg chg="modSp ord">
        <pc:chgData name="NGUYEN MINH KHANG" userId="S::21007509@myrp.edu.sg::0f44b8e6-e509-45a9-ad2d-0b1385b7684d" providerId="AD" clId="Web-{69EE03E1-2347-4D69-9697-CBCA150FD3EC}" dt="2023-08-07T03:25:05.906" v="1635"/>
        <pc:sldMkLst>
          <pc:docMk/>
          <pc:sldMk cId="0" sldId="270"/>
        </pc:sldMkLst>
        <pc:graphicFrameChg chg="mod modGraphic">
          <ac:chgData name="NGUYEN MINH KHANG" userId="S::21007509@myrp.edu.sg::0f44b8e6-e509-45a9-ad2d-0b1385b7684d" providerId="AD" clId="Web-{69EE03E1-2347-4D69-9697-CBCA150FD3EC}" dt="2023-08-07T03:25:05.906" v="1635"/>
          <ac:graphicFrameMkLst>
            <pc:docMk/>
            <pc:sldMk cId="0" sldId="270"/>
            <ac:graphicFrameMk id="2" creationId="{00000000-0000-0000-0000-000000000000}"/>
          </ac:graphicFrameMkLst>
        </pc:graphicFrameChg>
      </pc:sldChg>
      <pc:sldChg chg="addSp delSp modSp ord">
        <pc:chgData name="NGUYEN MINH KHANG" userId="S::21007509@myrp.edu.sg::0f44b8e6-e509-45a9-ad2d-0b1385b7684d" providerId="AD" clId="Web-{69EE03E1-2347-4D69-9697-CBCA150FD3EC}" dt="2023-08-07T03:25:33.203" v="1637"/>
        <pc:sldMkLst>
          <pc:docMk/>
          <pc:sldMk cId="3535391029" sldId="272"/>
        </pc:sldMkLst>
        <pc:spChg chg="del">
          <ac:chgData name="NGUYEN MINH KHANG" userId="S::21007509@myrp.edu.sg::0f44b8e6-e509-45a9-ad2d-0b1385b7684d" providerId="AD" clId="Web-{69EE03E1-2347-4D69-9697-CBCA150FD3EC}" dt="2023-08-07T03:01:49.074" v="681"/>
          <ac:spMkLst>
            <pc:docMk/>
            <pc:sldMk cId="3535391029" sldId="272"/>
            <ac:spMk id="14348" creationId="{4AC0CD9D-7610-4620-93B4-798CCD9AB581}"/>
          </ac:spMkLst>
        </pc:spChg>
        <pc:spChg chg="del">
          <ac:chgData name="NGUYEN MINH KHANG" userId="S::21007509@myrp.edu.sg::0f44b8e6-e509-45a9-ad2d-0b1385b7684d" providerId="AD" clId="Web-{69EE03E1-2347-4D69-9697-CBCA150FD3EC}" dt="2023-08-07T03:01:49.074" v="681"/>
          <ac:spMkLst>
            <pc:docMk/>
            <pc:sldMk cId="3535391029" sldId="272"/>
            <ac:spMk id="14354" creationId="{DE4D62F9-188E-4530-84C2-24BDEE4BEB82}"/>
          </ac:spMkLst>
        </pc:spChg>
        <pc:spChg chg="del">
          <ac:chgData name="NGUYEN MINH KHANG" userId="S::21007509@myrp.edu.sg::0f44b8e6-e509-45a9-ad2d-0b1385b7684d" providerId="AD" clId="Web-{69EE03E1-2347-4D69-9697-CBCA150FD3EC}" dt="2023-08-07T03:01:49.074" v="681"/>
          <ac:spMkLst>
            <pc:docMk/>
            <pc:sldMk cId="3535391029" sldId="272"/>
            <ac:spMk id="14356" creationId="{B4AAD3FD-83A5-4B89-9F8F-01B8870865BE}"/>
          </ac:spMkLst>
        </pc:spChg>
        <pc:spChg chg="del">
          <ac:chgData name="NGUYEN MINH KHANG" userId="S::21007509@myrp.edu.sg::0f44b8e6-e509-45a9-ad2d-0b1385b7684d" providerId="AD" clId="Web-{69EE03E1-2347-4D69-9697-CBCA150FD3EC}" dt="2023-08-07T03:01:49.074" v="681"/>
          <ac:spMkLst>
            <pc:docMk/>
            <pc:sldMk cId="3535391029" sldId="272"/>
            <ac:spMk id="14358" creationId="{61752F1D-FC0F-4103-9584-630E643CCDA6}"/>
          </ac:spMkLst>
        </pc:spChg>
        <pc:spChg chg="del">
          <ac:chgData name="NGUYEN MINH KHANG" userId="S::21007509@myrp.edu.sg::0f44b8e6-e509-45a9-ad2d-0b1385b7684d" providerId="AD" clId="Web-{69EE03E1-2347-4D69-9697-CBCA150FD3EC}" dt="2023-08-07T03:01:49.074" v="681"/>
          <ac:spMkLst>
            <pc:docMk/>
            <pc:sldMk cId="3535391029" sldId="272"/>
            <ac:spMk id="14360" creationId="{70151CB7-E7DE-4917-B831-01DF9CE01306}"/>
          </ac:spMkLst>
        </pc:spChg>
        <pc:spChg chg="del">
          <ac:chgData name="NGUYEN MINH KHANG" userId="S::21007509@myrp.edu.sg::0f44b8e6-e509-45a9-ad2d-0b1385b7684d" providerId="AD" clId="Web-{69EE03E1-2347-4D69-9697-CBCA150FD3EC}" dt="2023-08-07T03:01:49.074" v="681"/>
          <ac:spMkLst>
            <pc:docMk/>
            <pc:sldMk cId="3535391029" sldId="272"/>
            <ac:spMk id="14362" creationId="{A92A1116-1C84-41DF-B803-1F7B0883EC82}"/>
          </ac:spMkLst>
        </pc:spChg>
        <pc:spChg chg="add">
          <ac:chgData name="NGUYEN MINH KHANG" userId="S::21007509@myrp.edu.sg::0f44b8e6-e509-45a9-ad2d-0b1385b7684d" providerId="AD" clId="Web-{69EE03E1-2347-4D69-9697-CBCA150FD3EC}" dt="2023-08-07T03:01:49.074" v="681"/>
          <ac:spMkLst>
            <pc:docMk/>
            <pc:sldMk cId="3535391029" sldId="272"/>
            <ac:spMk id="14371" creationId="{4AC0CD9D-7610-4620-93B4-798CCD9AB581}"/>
          </ac:spMkLst>
        </pc:spChg>
        <pc:spChg chg="add">
          <ac:chgData name="NGUYEN MINH KHANG" userId="S::21007509@myrp.edu.sg::0f44b8e6-e509-45a9-ad2d-0b1385b7684d" providerId="AD" clId="Web-{69EE03E1-2347-4D69-9697-CBCA150FD3EC}" dt="2023-08-07T03:01:49.074" v="681"/>
          <ac:spMkLst>
            <pc:docMk/>
            <pc:sldMk cId="3535391029" sldId="272"/>
            <ac:spMk id="14377" creationId="{DE4D62F9-188E-4530-84C2-24BDEE4BEB82}"/>
          </ac:spMkLst>
        </pc:spChg>
        <pc:spChg chg="add">
          <ac:chgData name="NGUYEN MINH KHANG" userId="S::21007509@myrp.edu.sg::0f44b8e6-e509-45a9-ad2d-0b1385b7684d" providerId="AD" clId="Web-{69EE03E1-2347-4D69-9697-CBCA150FD3EC}" dt="2023-08-07T03:01:49.074" v="681"/>
          <ac:spMkLst>
            <pc:docMk/>
            <pc:sldMk cId="3535391029" sldId="272"/>
            <ac:spMk id="14379" creationId="{B4AAD3FD-83A5-4B89-9F8F-01B8870865BE}"/>
          </ac:spMkLst>
        </pc:spChg>
        <pc:spChg chg="add">
          <ac:chgData name="NGUYEN MINH KHANG" userId="S::21007509@myrp.edu.sg::0f44b8e6-e509-45a9-ad2d-0b1385b7684d" providerId="AD" clId="Web-{69EE03E1-2347-4D69-9697-CBCA150FD3EC}" dt="2023-08-07T03:01:49.074" v="681"/>
          <ac:spMkLst>
            <pc:docMk/>
            <pc:sldMk cId="3535391029" sldId="272"/>
            <ac:spMk id="14381" creationId="{61752F1D-FC0F-4103-9584-630E643CCDA6}"/>
          </ac:spMkLst>
        </pc:spChg>
        <pc:spChg chg="add">
          <ac:chgData name="NGUYEN MINH KHANG" userId="S::21007509@myrp.edu.sg::0f44b8e6-e509-45a9-ad2d-0b1385b7684d" providerId="AD" clId="Web-{69EE03E1-2347-4D69-9697-CBCA150FD3EC}" dt="2023-08-07T03:01:49.074" v="681"/>
          <ac:spMkLst>
            <pc:docMk/>
            <pc:sldMk cId="3535391029" sldId="272"/>
            <ac:spMk id="14383" creationId="{70151CB7-E7DE-4917-B831-01DF9CE01306}"/>
          </ac:spMkLst>
        </pc:spChg>
        <pc:spChg chg="add">
          <ac:chgData name="NGUYEN MINH KHANG" userId="S::21007509@myrp.edu.sg::0f44b8e6-e509-45a9-ad2d-0b1385b7684d" providerId="AD" clId="Web-{69EE03E1-2347-4D69-9697-CBCA150FD3EC}" dt="2023-08-07T03:01:49.074" v="681"/>
          <ac:spMkLst>
            <pc:docMk/>
            <pc:sldMk cId="3535391029" sldId="272"/>
            <ac:spMk id="14385" creationId="{A92A1116-1C84-41DF-B803-1F7B0883EC82}"/>
          </ac:spMkLst>
        </pc:spChg>
        <pc:graphicFrameChg chg="del mod modGraphic">
          <ac:chgData name="NGUYEN MINH KHANG" userId="S::21007509@myrp.edu.sg::0f44b8e6-e509-45a9-ad2d-0b1385b7684d" providerId="AD" clId="Web-{69EE03E1-2347-4D69-9697-CBCA150FD3EC}" dt="2023-08-07T02:55:56.174" v="49"/>
          <ac:graphicFrameMkLst>
            <pc:docMk/>
            <pc:sldMk cId="3535391029" sldId="272"/>
            <ac:graphicFrameMk id="3" creationId="{DED36F12-D0B0-08D9-2F1D-3261D5B02D0E}"/>
          </ac:graphicFrameMkLst>
        </pc:graphicFrameChg>
        <pc:graphicFrameChg chg="add mod modGraphic">
          <ac:chgData name="NGUYEN MINH KHANG" userId="S::21007509@myrp.edu.sg::0f44b8e6-e509-45a9-ad2d-0b1385b7684d" providerId="AD" clId="Web-{69EE03E1-2347-4D69-9697-CBCA150FD3EC}" dt="2023-08-07T03:11:32.745" v="933"/>
          <ac:graphicFrameMkLst>
            <pc:docMk/>
            <pc:sldMk cId="3535391029" sldId="272"/>
            <ac:graphicFrameMk id="4" creationId="{630EAF39-1D1B-5A53-7D55-8805030F8A30}"/>
          </ac:graphicFrameMkLst>
        </pc:graphicFrameChg>
        <pc:graphicFrameChg chg="del modGraphic">
          <ac:chgData name="NGUYEN MINH KHANG" userId="S::21007509@myrp.edu.sg::0f44b8e6-e509-45a9-ad2d-0b1385b7684d" providerId="AD" clId="Web-{69EE03E1-2347-4D69-9697-CBCA150FD3EC}" dt="2023-08-07T03:01:29.198" v="676"/>
          <ac:graphicFrameMkLst>
            <pc:docMk/>
            <pc:sldMk cId="3535391029" sldId="272"/>
            <ac:graphicFrameMk id="6" creationId="{00000000-0000-0000-0000-000000000000}"/>
          </ac:graphicFrameMkLst>
        </pc:graphicFrameChg>
        <pc:picChg chg="del">
          <ac:chgData name="NGUYEN MINH KHANG" userId="S::21007509@myrp.edu.sg::0f44b8e6-e509-45a9-ad2d-0b1385b7684d" providerId="AD" clId="Web-{69EE03E1-2347-4D69-9697-CBCA150FD3EC}" dt="2023-08-07T03:01:49.074" v="681"/>
          <ac:picMkLst>
            <pc:docMk/>
            <pc:sldMk cId="3535391029" sldId="272"/>
            <ac:picMk id="14344" creationId="{41B68C77-138E-4BF7-A276-BD0C78A4219F}"/>
          </ac:picMkLst>
        </pc:picChg>
        <pc:picChg chg="del">
          <ac:chgData name="NGUYEN MINH KHANG" userId="S::21007509@myrp.edu.sg::0f44b8e6-e509-45a9-ad2d-0b1385b7684d" providerId="AD" clId="Web-{69EE03E1-2347-4D69-9697-CBCA150FD3EC}" dt="2023-08-07T03:01:49.074" v="681"/>
          <ac:picMkLst>
            <pc:docMk/>
            <pc:sldMk cId="3535391029" sldId="272"/>
            <ac:picMk id="14346" creationId="{7C268552-D473-46ED-B1B8-422042C4DEF1}"/>
          </ac:picMkLst>
        </pc:picChg>
        <pc:picChg chg="del">
          <ac:chgData name="NGUYEN MINH KHANG" userId="S::21007509@myrp.edu.sg::0f44b8e6-e509-45a9-ad2d-0b1385b7684d" providerId="AD" clId="Web-{69EE03E1-2347-4D69-9697-CBCA150FD3EC}" dt="2023-08-07T03:01:49.074" v="681"/>
          <ac:picMkLst>
            <pc:docMk/>
            <pc:sldMk cId="3535391029" sldId="272"/>
            <ac:picMk id="14350" creationId="{B9238B3E-24AA-439A-B527-6C5DF6D72145}"/>
          </ac:picMkLst>
        </pc:picChg>
        <pc:picChg chg="del">
          <ac:chgData name="NGUYEN MINH KHANG" userId="S::21007509@myrp.edu.sg::0f44b8e6-e509-45a9-ad2d-0b1385b7684d" providerId="AD" clId="Web-{69EE03E1-2347-4D69-9697-CBCA150FD3EC}" dt="2023-08-07T03:01:49.074" v="681"/>
          <ac:picMkLst>
            <pc:docMk/>
            <pc:sldMk cId="3535391029" sldId="272"/>
            <ac:picMk id="14352" creationId="{69F01145-BEA3-4CBF-AA21-10077B948CA8}"/>
          </ac:picMkLst>
        </pc:picChg>
        <pc:picChg chg="add">
          <ac:chgData name="NGUYEN MINH KHANG" userId="S::21007509@myrp.edu.sg::0f44b8e6-e509-45a9-ad2d-0b1385b7684d" providerId="AD" clId="Web-{69EE03E1-2347-4D69-9697-CBCA150FD3EC}" dt="2023-08-07T03:01:49.074" v="681"/>
          <ac:picMkLst>
            <pc:docMk/>
            <pc:sldMk cId="3535391029" sldId="272"/>
            <ac:picMk id="14367" creationId="{41B68C77-138E-4BF7-A276-BD0C78A4219F}"/>
          </ac:picMkLst>
        </pc:picChg>
        <pc:picChg chg="add">
          <ac:chgData name="NGUYEN MINH KHANG" userId="S::21007509@myrp.edu.sg::0f44b8e6-e509-45a9-ad2d-0b1385b7684d" providerId="AD" clId="Web-{69EE03E1-2347-4D69-9697-CBCA150FD3EC}" dt="2023-08-07T03:01:49.074" v="681"/>
          <ac:picMkLst>
            <pc:docMk/>
            <pc:sldMk cId="3535391029" sldId="272"/>
            <ac:picMk id="14369" creationId="{7C268552-D473-46ED-B1B8-422042C4DEF1}"/>
          </ac:picMkLst>
        </pc:picChg>
        <pc:picChg chg="add">
          <ac:chgData name="NGUYEN MINH KHANG" userId="S::21007509@myrp.edu.sg::0f44b8e6-e509-45a9-ad2d-0b1385b7684d" providerId="AD" clId="Web-{69EE03E1-2347-4D69-9697-CBCA150FD3EC}" dt="2023-08-07T03:01:49.074" v="681"/>
          <ac:picMkLst>
            <pc:docMk/>
            <pc:sldMk cId="3535391029" sldId="272"/>
            <ac:picMk id="14373" creationId="{B9238B3E-24AA-439A-B527-6C5DF6D72145}"/>
          </ac:picMkLst>
        </pc:picChg>
        <pc:picChg chg="add">
          <ac:chgData name="NGUYEN MINH KHANG" userId="S::21007509@myrp.edu.sg::0f44b8e6-e509-45a9-ad2d-0b1385b7684d" providerId="AD" clId="Web-{69EE03E1-2347-4D69-9697-CBCA150FD3EC}" dt="2023-08-07T03:01:49.074" v="681"/>
          <ac:picMkLst>
            <pc:docMk/>
            <pc:sldMk cId="3535391029" sldId="272"/>
            <ac:picMk id="14375" creationId="{69F01145-BEA3-4CBF-AA21-10077B948CA8}"/>
          </ac:picMkLst>
        </pc:picChg>
      </pc:sldChg>
      <pc:sldChg chg="addSp delSp modSp mod setBg setClrOvrMap">
        <pc:chgData name="NGUYEN MINH KHANG" userId="S::21007509@myrp.edu.sg::0f44b8e6-e509-45a9-ad2d-0b1385b7684d" providerId="AD" clId="Web-{69EE03E1-2347-4D69-9697-CBCA150FD3EC}" dt="2023-08-07T03:12:41.215" v="1074"/>
        <pc:sldMkLst>
          <pc:docMk/>
          <pc:sldMk cId="3895615548" sldId="273"/>
        </pc:sldMkLst>
        <pc:spChg chg="mod">
          <ac:chgData name="NGUYEN MINH KHANG" userId="S::21007509@myrp.edu.sg::0f44b8e6-e509-45a9-ad2d-0b1385b7684d" providerId="AD" clId="Web-{69EE03E1-2347-4D69-9697-CBCA150FD3EC}" dt="2023-08-07T03:12:41.215" v="1074"/>
          <ac:spMkLst>
            <pc:docMk/>
            <pc:sldMk cId="3895615548" sldId="273"/>
            <ac:spMk id="14338" creationId="{00000000-0000-0000-0000-000000000000}"/>
          </ac:spMkLst>
        </pc:spChg>
        <pc:spChg chg="mod">
          <ac:chgData name="NGUYEN MINH KHANG" userId="S::21007509@myrp.edu.sg::0f44b8e6-e509-45a9-ad2d-0b1385b7684d" providerId="AD" clId="Web-{69EE03E1-2347-4D69-9697-CBCA150FD3EC}" dt="2023-08-07T03:12:41.215" v="1074"/>
          <ac:spMkLst>
            <pc:docMk/>
            <pc:sldMk cId="3895615548" sldId="273"/>
            <ac:spMk id="14339" creationId="{00000000-0000-0000-0000-000000000000}"/>
          </ac:spMkLst>
        </pc:spChg>
        <pc:spChg chg="add del">
          <ac:chgData name="NGUYEN MINH KHANG" userId="S::21007509@myrp.edu.sg::0f44b8e6-e509-45a9-ad2d-0b1385b7684d" providerId="AD" clId="Web-{69EE03E1-2347-4D69-9697-CBCA150FD3EC}" dt="2023-08-07T03:05:06.657" v="707"/>
          <ac:spMkLst>
            <pc:docMk/>
            <pc:sldMk cId="3895615548" sldId="273"/>
            <ac:spMk id="14348" creationId="{4AC0CD9D-7610-4620-93B4-798CCD9AB581}"/>
          </ac:spMkLst>
        </pc:spChg>
        <pc:spChg chg="add del">
          <ac:chgData name="NGUYEN MINH KHANG" userId="S::21007509@myrp.edu.sg::0f44b8e6-e509-45a9-ad2d-0b1385b7684d" providerId="AD" clId="Web-{69EE03E1-2347-4D69-9697-CBCA150FD3EC}" dt="2023-08-07T03:05:06.657" v="707"/>
          <ac:spMkLst>
            <pc:docMk/>
            <pc:sldMk cId="3895615548" sldId="273"/>
            <ac:spMk id="14354" creationId="{DE4D62F9-188E-4530-84C2-24BDEE4BEB82}"/>
          </ac:spMkLst>
        </pc:spChg>
        <pc:spChg chg="add del">
          <ac:chgData name="NGUYEN MINH KHANG" userId="S::21007509@myrp.edu.sg::0f44b8e6-e509-45a9-ad2d-0b1385b7684d" providerId="AD" clId="Web-{69EE03E1-2347-4D69-9697-CBCA150FD3EC}" dt="2023-08-07T03:05:06.657" v="707"/>
          <ac:spMkLst>
            <pc:docMk/>
            <pc:sldMk cId="3895615548" sldId="273"/>
            <ac:spMk id="14356" creationId="{B4AAD3FD-83A5-4B89-9F8F-01B8870865BE}"/>
          </ac:spMkLst>
        </pc:spChg>
        <pc:spChg chg="add del">
          <ac:chgData name="NGUYEN MINH KHANG" userId="S::21007509@myrp.edu.sg::0f44b8e6-e509-45a9-ad2d-0b1385b7684d" providerId="AD" clId="Web-{69EE03E1-2347-4D69-9697-CBCA150FD3EC}" dt="2023-08-07T03:05:06.657" v="707"/>
          <ac:spMkLst>
            <pc:docMk/>
            <pc:sldMk cId="3895615548" sldId="273"/>
            <ac:spMk id="14358" creationId="{61752F1D-FC0F-4103-9584-630E643CCDA6}"/>
          </ac:spMkLst>
        </pc:spChg>
        <pc:spChg chg="add del">
          <ac:chgData name="NGUYEN MINH KHANG" userId="S::21007509@myrp.edu.sg::0f44b8e6-e509-45a9-ad2d-0b1385b7684d" providerId="AD" clId="Web-{69EE03E1-2347-4D69-9697-CBCA150FD3EC}" dt="2023-08-07T03:05:06.657" v="707"/>
          <ac:spMkLst>
            <pc:docMk/>
            <pc:sldMk cId="3895615548" sldId="273"/>
            <ac:spMk id="14360" creationId="{70151CB7-E7DE-4917-B831-01DF9CE01306}"/>
          </ac:spMkLst>
        </pc:spChg>
        <pc:spChg chg="add del">
          <ac:chgData name="NGUYEN MINH KHANG" userId="S::21007509@myrp.edu.sg::0f44b8e6-e509-45a9-ad2d-0b1385b7684d" providerId="AD" clId="Web-{69EE03E1-2347-4D69-9697-CBCA150FD3EC}" dt="2023-08-07T03:05:06.657" v="707"/>
          <ac:spMkLst>
            <pc:docMk/>
            <pc:sldMk cId="3895615548" sldId="273"/>
            <ac:spMk id="14362" creationId="{A92A1116-1C84-41DF-B803-1F7B0883EC82}"/>
          </ac:spMkLst>
        </pc:spChg>
        <pc:spChg chg="add del">
          <ac:chgData name="NGUYEN MINH KHANG" userId="S::21007509@myrp.edu.sg::0f44b8e6-e509-45a9-ad2d-0b1385b7684d" providerId="AD" clId="Web-{69EE03E1-2347-4D69-9697-CBCA150FD3EC}" dt="2023-08-07T03:12:41.215" v="1074"/>
          <ac:spMkLst>
            <pc:docMk/>
            <pc:sldMk cId="3895615548" sldId="273"/>
            <ac:spMk id="14366" creationId="{4AC0CD9D-7610-4620-93B4-798CCD9AB581}"/>
          </ac:spMkLst>
        </pc:spChg>
        <pc:spChg chg="add del">
          <ac:chgData name="NGUYEN MINH KHANG" userId="S::21007509@myrp.edu.sg::0f44b8e6-e509-45a9-ad2d-0b1385b7684d" providerId="AD" clId="Web-{69EE03E1-2347-4D69-9697-CBCA150FD3EC}" dt="2023-08-07T03:12:41.215" v="1074"/>
          <ac:spMkLst>
            <pc:docMk/>
            <pc:sldMk cId="3895615548" sldId="273"/>
            <ac:spMk id="14369" creationId="{DE4D62F9-188E-4530-84C2-24BDEE4BEB82}"/>
          </ac:spMkLst>
        </pc:spChg>
        <pc:spChg chg="add del">
          <ac:chgData name="NGUYEN MINH KHANG" userId="S::21007509@myrp.edu.sg::0f44b8e6-e509-45a9-ad2d-0b1385b7684d" providerId="AD" clId="Web-{69EE03E1-2347-4D69-9697-CBCA150FD3EC}" dt="2023-08-07T03:12:41.215" v="1074"/>
          <ac:spMkLst>
            <pc:docMk/>
            <pc:sldMk cId="3895615548" sldId="273"/>
            <ac:spMk id="14370" creationId="{49076D5E-68ED-4CD1-A04F-E7934EBFAAD9}"/>
          </ac:spMkLst>
        </pc:spChg>
        <pc:spChg chg="add del">
          <ac:chgData name="NGUYEN MINH KHANG" userId="S::21007509@myrp.edu.sg::0f44b8e6-e509-45a9-ad2d-0b1385b7684d" providerId="AD" clId="Web-{69EE03E1-2347-4D69-9697-CBCA150FD3EC}" dt="2023-08-07T03:12:41.215" v="1074"/>
          <ac:spMkLst>
            <pc:docMk/>
            <pc:sldMk cId="3895615548" sldId="273"/>
            <ac:spMk id="14371" creationId="{21BE0A6B-EBF8-4301-B1AE-F6A1C4003E2A}"/>
          </ac:spMkLst>
        </pc:spChg>
        <pc:spChg chg="add del">
          <ac:chgData name="NGUYEN MINH KHANG" userId="S::21007509@myrp.edu.sg::0f44b8e6-e509-45a9-ad2d-0b1385b7684d" providerId="AD" clId="Web-{69EE03E1-2347-4D69-9697-CBCA150FD3EC}" dt="2023-08-07T03:12:41.215" v="1074"/>
          <ac:spMkLst>
            <pc:docMk/>
            <pc:sldMk cId="3895615548" sldId="273"/>
            <ac:spMk id="14372" creationId="{03C06118-B3FE-4B51-80A1-B82C2E9FF970}"/>
          </ac:spMkLst>
        </pc:spChg>
        <pc:spChg chg="add del">
          <ac:chgData name="NGUYEN MINH KHANG" userId="S::21007509@myrp.edu.sg::0f44b8e6-e509-45a9-ad2d-0b1385b7684d" providerId="AD" clId="Web-{69EE03E1-2347-4D69-9697-CBCA150FD3EC}" dt="2023-08-07T03:12:41.215" v="1074"/>
          <ac:spMkLst>
            <pc:docMk/>
            <pc:sldMk cId="3895615548" sldId="273"/>
            <ac:spMk id="14373" creationId="{172BE3F8-96D6-4535-9AE4-694DC4F5B13F}"/>
          </ac:spMkLst>
        </pc:spChg>
        <pc:spChg chg="add">
          <ac:chgData name="NGUYEN MINH KHANG" userId="S::21007509@myrp.edu.sg::0f44b8e6-e509-45a9-ad2d-0b1385b7684d" providerId="AD" clId="Web-{69EE03E1-2347-4D69-9697-CBCA150FD3EC}" dt="2023-08-07T03:12:41.215" v="1074"/>
          <ac:spMkLst>
            <pc:docMk/>
            <pc:sldMk cId="3895615548" sldId="273"/>
            <ac:spMk id="14382" creationId="{4AC0CD9D-7610-4620-93B4-798CCD9AB581}"/>
          </ac:spMkLst>
        </pc:spChg>
        <pc:spChg chg="add">
          <ac:chgData name="NGUYEN MINH KHANG" userId="S::21007509@myrp.edu.sg::0f44b8e6-e509-45a9-ad2d-0b1385b7684d" providerId="AD" clId="Web-{69EE03E1-2347-4D69-9697-CBCA150FD3EC}" dt="2023-08-07T03:12:41.215" v="1074"/>
          <ac:spMkLst>
            <pc:docMk/>
            <pc:sldMk cId="3895615548" sldId="273"/>
            <ac:spMk id="14388" creationId="{DE4D62F9-188E-4530-84C2-24BDEE4BEB82}"/>
          </ac:spMkLst>
        </pc:spChg>
        <pc:spChg chg="add">
          <ac:chgData name="NGUYEN MINH KHANG" userId="S::21007509@myrp.edu.sg::0f44b8e6-e509-45a9-ad2d-0b1385b7684d" providerId="AD" clId="Web-{69EE03E1-2347-4D69-9697-CBCA150FD3EC}" dt="2023-08-07T03:12:41.215" v="1074"/>
          <ac:spMkLst>
            <pc:docMk/>
            <pc:sldMk cId="3895615548" sldId="273"/>
            <ac:spMk id="14390" creationId="{B4AAD3FD-83A5-4B89-9F8F-01B8870865BE}"/>
          </ac:spMkLst>
        </pc:spChg>
        <pc:spChg chg="add">
          <ac:chgData name="NGUYEN MINH KHANG" userId="S::21007509@myrp.edu.sg::0f44b8e6-e509-45a9-ad2d-0b1385b7684d" providerId="AD" clId="Web-{69EE03E1-2347-4D69-9697-CBCA150FD3EC}" dt="2023-08-07T03:12:41.215" v="1074"/>
          <ac:spMkLst>
            <pc:docMk/>
            <pc:sldMk cId="3895615548" sldId="273"/>
            <ac:spMk id="14392" creationId="{61752F1D-FC0F-4103-9584-630E643CCDA6}"/>
          </ac:spMkLst>
        </pc:spChg>
        <pc:spChg chg="add">
          <ac:chgData name="NGUYEN MINH KHANG" userId="S::21007509@myrp.edu.sg::0f44b8e6-e509-45a9-ad2d-0b1385b7684d" providerId="AD" clId="Web-{69EE03E1-2347-4D69-9697-CBCA150FD3EC}" dt="2023-08-07T03:12:41.215" v="1074"/>
          <ac:spMkLst>
            <pc:docMk/>
            <pc:sldMk cId="3895615548" sldId="273"/>
            <ac:spMk id="14394" creationId="{70151CB7-E7DE-4917-B831-01DF9CE01306}"/>
          </ac:spMkLst>
        </pc:spChg>
        <pc:spChg chg="add">
          <ac:chgData name="NGUYEN MINH KHANG" userId="S::21007509@myrp.edu.sg::0f44b8e6-e509-45a9-ad2d-0b1385b7684d" providerId="AD" clId="Web-{69EE03E1-2347-4D69-9697-CBCA150FD3EC}" dt="2023-08-07T03:12:41.215" v="1074"/>
          <ac:spMkLst>
            <pc:docMk/>
            <pc:sldMk cId="3895615548" sldId="273"/>
            <ac:spMk id="14396" creationId="{A92A1116-1C84-41DF-B803-1F7B0883EC82}"/>
          </ac:spMkLst>
        </pc:spChg>
        <pc:graphicFrameChg chg="add del">
          <ac:chgData name="NGUYEN MINH KHANG" userId="S::21007509@myrp.edu.sg::0f44b8e6-e509-45a9-ad2d-0b1385b7684d" providerId="AD" clId="Web-{69EE03E1-2347-4D69-9697-CBCA150FD3EC}" dt="2023-08-07T03:07:59.599" v="775"/>
          <ac:graphicFrameMkLst>
            <pc:docMk/>
            <pc:sldMk cId="3895615548" sldId="273"/>
            <ac:graphicFrameMk id="3" creationId="{695DC395-8EDD-86CB-7467-797EB9620004}"/>
          </ac:graphicFrameMkLst>
        </pc:graphicFrameChg>
        <pc:graphicFrameChg chg="add del mod">
          <ac:chgData name="NGUYEN MINH KHANG" userId="S::21007509@myrp.edu.sg::0f44b8e6-e509-45a9-ad2d-0b1385b7684d" providerId="AD" clId="Web-{69EE03E1-2347-4D69-9697-CBCA150FD3EC}" dt="2023-08-07T03:08:10.661" v="778"/>
          <ac:graphicFrameMkLst>
            <pc:docMk/>
            <pc:sldMk cId="3895615548" sldId="273"/>
            <ac:graphicFrameMk id="5" creationId="{A3C0D319-A807-4CDC-3241-6FAD5C7F0F80}"/>
          </ac:graphicFrameMkLst>
        </pc:graphicFrameChg>
        <pc:graphicFrameChg chg="add del mod modGraphic">
          <ac:chgData name="NGUYEN MINH KHANG" userId="S::21007509@myrp.edu.sg::0f44b8e6-e509-45a9-ad2d-0b1385b7684d" providerId="AD" clId="Web-{69EE03E1-2347-4D69-9697-CBCA150FD3EC}" dt="2023-08-07T03:12:34.012" v="1072"/>
          <ac:graphicFrameMkLst>
            <pc:docMk/>
            <pc:sldMk cId="3895615548" sldId="273"/>
            <ac:graphicFrameMk id="6" creationId="{00000000-0000-0000-0000-000000000000}"/>
          </ac:graphicFrameMkLst>
        </pc:graphicFrameChg>
        <pc:graphicFrameChg chg="add del mod">
          <ac:chgData name="NGUYEN MINH KHANG" userId="S::21007509@myrp.edu.sg::0f44b8e6-e509-45a9-ad2d-0b1385b7684d" providerId="AD" clId="Web-{69EE03E1-2347-4D69-9697-CBCA150FD3EC}" dt="2023-08-07T03:08:23.849" v="781"/>
          <ac:graphicFrameMkLst>
            <pc:docMk/>
            <pc:sldMk cId="3895615548" sldId="273"/>
            <ac:graphicFrameMk id="8" creationId="{A9E30BD1-2FD2-A32A-B91C-9B8C83BA5610}"/>
          </ac:graphicFrameMkLst>
        </pc:graphicFrameChg>
        <pc:graphicFrameChg chg="add mod modGraphic">
          <ac:chgData name="NGUYEN MINH KHANG" userId="S::21007509@myrp.edu.sg::0f44b8e6-e509-45a9-ad2d-0b1385b7684d" providerId="AD" clId="Web-{69EE03E1-2347-4D69-9697-CBCA150FD3EC}" dt="2023-08-07T03:12:41.215" v="1074"/>
          <ac:graphicFrameMkLst>
            <pc:docMk/>
            <pc:sldMk cId="3895615548" sldId="273"/>
            <ac:graphicFrameMk id="10" creationId="{83370466-086D-90B8-1C18-3FF230E6C47F}"/>
          </ac:graphicFrameMkLst>
        </pc:graphicFrameChg>
        <pc:picChg chg="add del">
          <ac:chgData name="NGUYEN MINH KHANG" userId="S::21007509@myrp.edu.sg::0f44b8e6-e509-45a9-ad2d-0b1385b7684d" providerId="AD" clId="Web-{69EE03E1-2347-4D69-9697-CBCA150FD3EC}" dt="2023-08-07T03:05:06.657" v="707"/>
          <ac:picMkLst>
            <pc:docMk/>
            <pc:sldMk cId="3895615548" sldId="273"/>
            <ac:picMk id="14344" creationId="{41B68C77-138E-4BF7-A276-BD0C78A4219F}"/>
          </ac:picMkLst>
        </pc:picChg>
        <pc:picChg chg="add del">
          <ac:chgData name="NGUYEN MINH KHANG" userId="S::21007509@myrp.edu.sg::0f44b8e6-e509-45a9-ad2d-0b1385b7684d" providerId="AD" clId="Web-{69EE03E1-2347-4D69-9697-CBCA150FD3EC}" dt="2023-08-07T03:05:06.657" v="707"/>
          <ac:picMkLst>
            <pc:docMk/>
            <pc:sldMk cId="3895615548" sldId="273"/>
            <ac:picMk id="14346" creationId="{7C268552-D473-46ED-B1B8-422042C4DEF1}"/>
          </ac:picMkLst>
        </pc:picChg>
        <pc:picChg chg="add del">
          <ac:chgData name="NGUYEN MINH KHANG" userId="S::21007509@myrp.edu.sg::0f44b8e6-e509-45a9-ad2d-0b1385b7684d" providerId="AD" clId="Web-{69EE03E1-2347-4D69-9697-CBCA150FD3EC}" dt="2023-08-07T03:05:06.657" v="707"/>
          <ac:picMkLst>
            <pc:docMk/>
            <pc:sldMk cId="3895615548" sldId="273"/>
            <ac:picMk id="14350" creationId="{B9238B3E-24AA-439A-B527-6C5DF6D72145}"/>
          </ac:picMkLst>
        </pc:picChg>
        <pc:picChg chg="add del">
          <ac:chgData name="NGUYEN MINH KHANG" userId="S::21007509@myrp.edu.sg::0f44b8e6-e509-45a9-ad2d-0b1385b7684d" providerId="AD" clId="Web-{69EE03E1-2347-4D69-9697-CBCA150FD3EC}" dt="2023-08-07T03:05:06.657" v="707"/>
          <ac:picMkLst>
            <pc:docMk/>
            <pc:sldMk cId="3895615548" sldId="273"/>
            <ac:picMk id="14352" creationId="{69F01145-BEA3-4CBF-AA21-10077B948CA8}"/>
          </ac:picMkLst>
        </pc:picChg>
        <pc:picChg chg="add del">
          <ac:chgData name="NGUYEN MINH KHANG" userId="S::21007509@myrp.edu.sg::0f44b8e6-e509-45a9-ad2d-0b1385b7684d" providerId="AD" clId="Web-{69EE03E1-2347-4D69-9697-CBCA150FD3EC}" dt="2023-08-07T03:12:41.215" v="1074"/>
          <ac:picMkLst>
            <pc:docMk/>
            <pc:sldMk cId="3895615548" sldId="273"/>
            <ac:picMk id="14364" creationId="{41B68C77-138E-4BF7-A276-BD0C78A4219F}"/>
          </ac:picMkLst>
        </pc:picChg>
        <pc:picChg chg="add del">
          <ac:chgData name="NGUYEN MINH KHANG" userId="S::21007509@myrp.edu.sg::0f44b8e6-e509-45a9-ad2d-0b1385b7684d" providerId="AD" clId="Web-{69EE03E1-2347-4D69-9697-CBCA150FD3EC}" dt="2023-08-07T03:12:41.215" v="1074"/>
          <ac:picMkLst>
            <pc:docMk/>
            <pc:sldMk cId="3895615548" sldId="273"/>
            <ac:picMk id="14365" creationId="{7C268552-D473-46ED-B1B8-422042C4DEF1}"/>
          </ac:picMkLst>
        </pc:picChg>
        <pc:picChg chg="add del">
          <ac:chgData name="NGUYEN MINH KHANG" userId="S::21007509@myrp.edu.sg::0f44b8e6-e509-45a9-ad2d-0b1385b7684d" providerId="AD" clId="Web-{69EE03E1-2347-4D69-9697-CBCA150FD3EC}" dt="2023-08-07T03:12:41.215" v="1074"/>
          <ac:picMkLst>
            <pc:docMk/>
            <pc:sldMk cId="3895615548" sldId="273"/>
            <ac:picMk id="14367" creationId="{B9238B3E-24AA-439A-B527-6C5DF6D72145}"/>
          </ac:picMkLst>
        </pc:picChg>
        <pc:picChg chg="add del">
          <ac:chgData name="NGUYEN MINH KHANG" userId="S::21007509@myrp.edu.sg::0f44b8e6-e509-45a9-ad2d-0b1385b7684d" providerId="AD" clId="Web-{69EE03E1-2347-4D69-9697-CBCA150FD3EC}" dt="2023-08-07T03:12:41.215" v="1074"/>
          <ac:picMkLst>
            <pc:docMk/>
            <pc:sldMk cId="3895615548" sldId="273"/>
            <ac:picMk id="14368" creationId="{69F01145-BEA3-4CBF-AA21-10077B948CA8}"/>
          </ac:picMkLst>
        </pc:picChg>
        <pc:picChg chg="add">
          <ac:chgData name="NGUYEN MINH KHANG" userId="S::21007509@myrp.edu.sg::0f44b8e6-e509-45a9-ad2d-0b1385b7684d" providerId="AD" clId="Web-{69EE03E1-2347-4D69-9697-CBCA150FD3EC}" dt="2023-08-07T03:12:41.215" v="1074"/>
          <ac:picMkLst>
            <pc:docMk/>
            <pc:sldMk cId="3895615548" sldId="273"/>
            <ac:picMk id="14378" creationId="{41B68C77-138E-4BF7-A276-BD0C78A4219F}"/>
          </ac:picMkLst>
        </pc:picChg>
        <pc:picChg chg="add">
          <ac:chgData name="NGUYEN MINH KHANG" userId="S::21007509@myrp.edu.sg::0f44b8e6-e509-45a9-ad2d-0b1385b7684d" providerId="AD" clId="Web-{69EE03E1-2347-4D69-9697-CBCA150FD3EC}" dt="2023-08-07T03:12:41.215" v="1074"/>
          <ac:picMkLst>
            <pc:docMk/>
            <pc:sldMk cId="3895615548" sldId="273"/>
            <ac:picMk id="14380" creationId="{7C268552-D473-46ED-B1B8-422042C4DEF1}"/>
          </ac:picMkLst>
        </pc:picChg>
        <pc:picChg chg="add">
          <ac:chgData name="NGUYEN MINH KHANG" userId="S::21007509@myrp.edu.sg::0f44b8e6-e509-45a9-ad2d-0b1385b7684d" providerId="AD" clId="Web-{69EE03E1-2347-4D69-9697-CBCA150FD3EC}" dt="2023-08-07T03:12:41.215" v="1074"/>
          <ac:picMkLst>
            <pc:docMk/>
            <pc:sldMk cId="3895615548" sldId="273"/>
            <ac:picMk id="14384" creationId="{B9238B3E-24AA-439A-B527-6C5DF6D72145}"/>
          </ac:picMkLst>
        </pc:picChg>
        <pc:picChg chg="add">
          <ac:chgData name="NGUYEN MINH KHANG" userId="S::21007509@myrp.edu.sg::0f44b8e6-e509-45a9-ad2d-0b1385b7684d" providerId="AD" clId="Web-{69EE03E1-2347-4D69-9697-CBCA150FD3EC}" dt="2023-08-07T03:12:41.215" v="1074"/>
          <ac:picMkLst>
            <pc:docMk/>
            <pc:sldMk cId="3895615548" sldId="273"/>
            <ac:picMk id="14386" creationId="{69F01145-BEA3-4CBF-AA21-10077B948CA8}"/>
          </ac:picMkLst>
        </pc:picChg>
      </pc:sldChg>
      <pc:sldChg chg="addSp delSp modSp mod ord setBg setClrOvrMap">
        <pc:chgData name="NGUYEN MINH KHANG" userId="S::21007509@myrp.edu.sg::0f44b8e6-e509-45a9-ad2d-0b1385b7684d" providerId="AD" clId="Web-{69EE03E1-2347-4D69-9697-CBCA150FD3EC}" dt="2023-08-07T04:02:33.257" v="2845" actId="20577"/>
        <pc:sldMkLst>
          <pc:docMk/>
          <pc:sldMk cId="1541174507" sldId="278"/>
        </pc:sldMkLst>
        <pc:spChg chg="mod">
          <ac:chgData name="NGUYEN MINH KHANG" userId="S::21007509@myrp.edu.sg::0f44b8e6-e509-45a9-ad2d-0b1385b7684d" providerId="AD" clId="Web-{69EE03E1-2347-4D69-9697-CBCA150FD3EC}" dt="2023-08-07T03:50:27.177" v="2299"/>
          <ac:spMkLst>
            <pc:docMk/>
            <pc:sldMk cId="1541174507" sldId="278"/>
            <ac:spMk id="2" creationId="{C096F73C-AF22-DAEF-36DB-97F8456DCCB2}"/>
          </ac:spMkLst>
        </pc:spChg>
        <pc:spChg chg="add mod">
          <ac:chgData name="NGUYEN MINH KHANG" userId="S::21007509@myrp.edu.sg::0f44b8e6-e509-45a9-ad2d-0b1385b7684d" providerId="AD" clId="Web-{69EE03E1-2347-4D69-9697-CBCA150FD3EC}" dt="2023-08-07T03:25:52.610" v="1644" actId="20577"/>
          <ac:spMkLst>
            <pc:docMk/>
            <pc:sldMk cId="1541174507" sldId="278"/>
            <ac:spMk id="3" creationId="{AE57AC17-40F4-BAE1-D65A-166AAF2E4618}"/>
          </ac:spMkLst>
        </pc:spChg>
        <pc:spChg chg="add del mod">
          <ac:chgData name="NGUYEN MINH KHANG" userId="S::21007509@myrp.edu.sg::0f44b8e6-e509-45a9-ad2d-0b1385b7684d" providerId="AD" clId="Web-{69EE03E1-2347-4D69-9697-CBCA150FD3EC}" dt="2023-08-07T03:56:27.998" v="2530" actId="20577"/>
          <ac:spMkLst>
            <pc:docMk/>
            <pc:sldMk cId="1541174507" sldId="278"/>
            <ac:spMk id="4" creationId="{21090BF1-13D5-CE20-5879-C31ED5AA32B4}"/>
          </ac:spMkLst>
        </pc:spChg>
        <pc:spChg chg="del mod">
          <ac:chgData name="NGUYEN MINH KHANG" userId="S::21007509@myrp.edu.sg::0f44b8e6-e509-45a9-ad2d-0b1385b7684d" providerId="AD" clId="Web-{69EE03E1-2347-4D69-9697-CBCA150FD3EC}" dt="2023-08-07T03:19:39.304" v="1562"/>
          <ac:spMkLst>
            <pc:docMk/>
            <pc:sldMk cId="1541174507" sldId="278"/>
            <ac:spMk id="8" creationId="{ACE29187-7AB5-5153-1DC1-D5E15A104517}"/>
          </ac:spMkLst>
        </pc:spChg>
        <pc:spChg chg="del">
          <ac:chgData name="NGUYEN MINH KHANG" userId="S::21007509@myrp.edu.sg::0f44b8e6-e509-45a9-ad2d-0b1385b7684d" providerId="AD" clId="Web-{69EE03E1-2347-4D69-9697-CBCA150FD3EC}" dt="2023-08-07T03:19:57.320" v="1565"/>
          <ac:spMkLst>
            <pc:docMk/>
            <pc:sldMk cId="1541174507" sldId="278"/>
            <ac:spMk id="12" creationId="{66726574-1B0F-4193-42AA-C4B2213EA67D}"/>
          </ac:spMkLst>
        </pc:spChg>
        <pc:spChg chg="del">
          <ac:chgData name="NGUYEN MINH KHANG" userId="S::21007509@myrp.edu.sg::0f44b8e6-e509-45a9-ad2d-0b1385b7684d" providerId="AD" clId="Web-{69EE03E1-2347-4D69-9697-CBCA150FD3EC}" dt="2023-08-07T03:20:04.757" v="1567"/>
          <ac:spMkLst>
            <pc:docMk/>
            <pc:sldMk cId="1541174507" sldId="278"/>
            <ac:spMk id="15" creationId="{7AFFCE8B-4E3B-75D7-9C99-0B92651440EA}"/>
          </ac:spMkLst>
        </pc:spChg>
        <pc:spChg chg="add del">
          <ac:chgData name="NGUYEN MINH KHANG" userId="S::21007509@myrp.edu.sg::0f44b8e6-e509-45a9-ad2d-0b1385b7684d" providerId="AD" clId="Web-{69EE03E1-2347-4D69-9697-CBCA150FD3EC}" dt="2023-08-07T03:50:27.177" v="2299"/>
          <ac:spMkLst>
            <pc:docMk/>
            <pc:sldMk cId="1541174507" sldId="278"/>
            <ac:spMk id="20" creationId="{01AD250C-F2EA-449F-9B14-DF5BB674C500}"/>
          </ac:spMkLst>
        </pc:spChg>
        <pc:spChg chg="add del">
          <ac:chgData name="NGUYEN MINH KHANG" userId="S::21007509@myrp.edu.sg::0f44b8e6-e509-45a9-ad2d-0b1385b7684d" providerId="AD" clId="Web-{69EE03E1-2347-4D69-9697-CBCA150FD3EC}" dt="2023-08-07T03:50:27.177" v="2299"/>
          <ac:spMkLst>
            <pc:docMk/>
            <pc:sldMk cId="1541174507" sldId="278"/>
            <ac:spMk id="21" creationId="{C393B4A7-6ABF-423D-A762-3CDB4897A833}"/>
          </ac:spMkLst>
        </pc:spChg>
        <pc:spChg chg="add del">
          <ac:chgData name="NGUYEN MINH KHANG" userId="S::21007509@myrp.edu.sg::0f44b8e6-e509-45a9-ad2d-0b1385b7684d" providerId="AD" clId="Web-{69EE03E1-2347-4D69-9697-CBCA150FD3EC}" dt="2023-08-07T03:50:27.177" v="2299"/>
          <ac:spMkLst>
            <pc:docMk/>
            <pc:sldMk cId="1541174507" sldId="278"/>
            <ac:spMk id="22" creationId="{47AEA421-5F29-4BA7-9360-2501B5987921}"/>
          </ac:spMkLst>
        </pc:spChg>
        <pc:spChg chg="add del">
          <ac:chgData name="NGUYEN MINH KHANG" userId="S::21007509@myrp.edu.sg::0f44b8e6-e509-45a9-ad2d-0b1385b7684d" providerId="AD" clId="Web-{69EE03E1-2347-4D69-9697-CBCA150FD3EC}" dt="2023-08-07T03:50:27.177" v="2299"/>
          <ac:spMkLst>
            <pc:docMk/>
            <pc:sldMk cId="1541174507" sldId="278"/>
            <ac:spMk id="24" creationId="{9348F0CB-4904-4DEF-BDD4-ADEC2DCCCBD7}"/>
          </ac:spMkLst>
        </pc:spChg>
        <pc:spChg chg="add del">
          <ac:chgData name="NGUYEN MINH KHANG" userId="S::21007509@myrp.edu.sg::0f44b8e6-e509-45a9-ad2d-0b1385b7684d" providerId="AD" clId="Web-{69EE03E1-2347-4D69-9697-CBCA150FD3EC}" dt="2023-08-07T03:50:27.177" v="2299"/>
          <ac:spMkLst>
            <pc:docMk/>
            <pc:sldMk cId="1541174507" sldId="278"/>
            <ac:spMk id="26" creationId="{1583E1B8-79B3-49BB-8704-58E4AB1AF213}"/>
          </ac:spMkLst>
        </pc:spChg>
        <pc:spChg chg="add del">
          <ac:chgData name="NGUYEN MINH KHANG" userId="S::21007509@myrp.edu.sg::0f44b8e6-e509-45a9-ad2d-0b1385b7684d" providerId="AD" clId="Web-{69EE03E1-2347-4D69-9697-CBCA150FD3EC}" dt="2023-08-07T03:50:27.177" v="2299"/>
          <ac:spMkLst>
            <pc:docMk/>
            <pc:sldMk cId="1541174507" sldId="278"/>
            <ac:spMk id="28" creationId="{7BB34D5F-2B87-438E-8236-69C6068D47A4}"/>
          </ac:spMkLst>
        </pc:spChg>
        <pc:spChg chg="add mod">
          <ac:chgData name="NGUYEN MINH KHANG" userId="S::21007509@myrp.edu.sg::0f44b8e6-e509-45a9-ad2d-0b1385b7684d" providerId="AD" clId="Web-{69EE03E1-2347-4D69-9697-CBCA150FD3EC}" dt="2023-08-07T03:56:35.499" v="2531" actId="1076"/>
          <ac:spMkLst>
            <pc:docMk/>
            <pc:sldMk cId="1541174507" sldId="278"/>
            <ac:spMk id="32" creationId="{9F8CC558-3372-18AE-A97D-502F3221555E}"/>
          </ac:spMkLst>
        </pc:spChg>
        <pc:spChg chg="add mod">
          <ac:chgData name="NGUYEN MINH KHANG" userId="S::21007509@myrp.edu.sg::0f44b8e6-e509-45a9-ad2d-0b1385b7684d" providerId="AD" clId="Web-{69EE03E1-2347-4D69-9697-CBCA150FD3EC}" dt="2023-08-07T03:56:17.467" v="2526" actId="14100"/>
          <ac:spMkLst>
            <pc:docMk/>
            <pc:sldMk cId="1541174507" sldId="278"/>
            <ac:spMk id="35" creationId="{05E93690-4156-7267-9E7C-4670AD873E4C}"/>
          </ac:spMkLst>
        </pc:spChg>
        <pc:spChg chg="add mod">
          <ac:chgData name="NGUYEN MINH KHANG" userId="S::21007509@myrp.edu.sg::0f44b8e6-e509-45a9-ad2d-0b1385b7684d" providerId="AD" clId="Web-{69EE03E1-2347-4D69-9697-CBCA150FD3EC}" dt="2023-08-07T03:56:23.686" v="2528" actId="1076"/>
          <ac:spMkLst>
            <pc:docMk/>
            <pc:sldMk cId="1541174507" sldId="278"/>
            <ac:spMk id="36" creationId="{CC311FAC-AA8B-97E0-C2D3-799D4886A0DF}"/>
          </ac:spMkLst>
        </pc:spChg>
        <pc:spChg chg="add mod">
          <ac:chgData name="NGUYEN MINH KHANG" userId="S::21007509@myrp.edu.sg::0f44b8e6-e509-45a9-ad2d-0b1385b7684d" providerId="AD" clId="Web-{69EE03E1-2347-4D69-9697-CBCA150FD3EC}" dt="2023-08-07T03:57:37.641" v="2539" actId="688"/>
          <ac:spMkLst>
            <pc:docMk/>
            <pc:sldMk cId="1541174507" sldId="278"/>
            <ac:spMk id="37" creationId="{6D59736D-1C10-933E-5665-5DDE48AB9A09}"/>
          </ac:spMkLst>
        </pc:spChg>
        <pc:spChg chg="add mod">
          <ac:chgData name="NGUYEN MINH KHANG" userId="S::21007509@myrp.edu.sg::0f44b8e6-e509-45a9-ad2d-0b1385b7684d" providerId="AD" clId="Web-{69EE03E1-2347-4D69-9697-CBCA150FD3EC}" dt="2023-08-07T04:00:40.739" v="2674" actId="1076"/>
          <ac:spMkLst>
            <pc:docMk/>
            <pc:sldMk cId="1541174507" sldId="278"/>
            <ac:spMk id="38" creationId="{16D33AC3-E18B-60E9-1433-0A2B4AE116B7}"/>
          </ac:spMkLst>
        </pc:spChg>
        <pc:spChg chg="add mod">
          <ac:chgData name="NGUYEN MINH KHANG" userId="S::21007509@myrp.edu.sg::0f44b8e6-e509-45a9-ad2d-0b1385b7684d" providerId="AD" clId="Web-{69EE03E1-2347-4D69-9697-CBCA150FD3EC}" dt="2023-08-07T04:02:07.350" v="2825" actId="20577"/>
          <ac:spMkLst>
            <pc:docMk/>
            <pc:sldMk cId="1541174507" sldId="278"/>
            <ac:spMk id="41" creationId="{432CEC33-137E-AA9C-CAF5-B2C444936BAA}"/>
          </ac:spMkLst>
        </pc:spChg>
        <pc:spChg chg="add mod">
          <ac:chgData name="NGUYEN MINH KHANG" userId="S::21007509@myrp.edu.sg::0f44b8e6-e509-45a9-ad2d-0b1385b7684d" providerId="AD" clId="Web-{69EE03E1-2347-4D69-9697-CBCA150FD3EC}" dt="2023-08-07T04:02:12.366" v="2828" actId="1076"/>
          <ac:spMkLst>
            <pc:docMk/>
            <pc:sldMk cId="1541174507" sldId="278"/>
            <ac:spMk id="42" creationId="{6B4E2F6C-D274-6324-48C9-A92F593AAD58}"/>
          </ac:spMkLst>
        </pc:spChg>
        <pc:spChg chg="add mod">
          <ac:chgData name="NGUYEN MINH KHANG" userId="S::21007509@myrp.edu.sg::0f44b8e6-e509-45a9-ad2d-0b1385b7684d" providerId="AD" clId="Web-{69EE03E1-2347-4D69-9697-CBCA150FD3EC}" dt="2023-08-07T04:02:33.257" v="2845" actId="20577"/>
          <ac:spMkLst>
            <pc:docMk/>
            <pc:sldMk cId="1541174507" sldId="278"/>
            <ac:spMk id="43" creationId="{568A3110-A55A-C266-6E31-FD820E727DDF}"/>
          </ac:spMkLst>
        </pc:spChg>
        <pc:graphicFrameChg chg="add del">
          <ac:chgData name="NGUYEN MINH KHANG" userId="S::21007509@myrp.edu.sg::0f44b8e6-e509-45a9-ad2d-0b1385b7684d" providerId="AD" clId="Web-{69EE03E1-2347-4D69-9697-CBCA150FD3EC}" dt="2023-08-07T03:50:27.177" v="2299"/>
          <ac:graphicFrameMkLst>
            <pc:docMk/>
            <pc:sldMk cId="1541174507" sldId="278"/>
            <ac:graphicFrameMk id="23" creationId="{0444F1D6-93E3-DE77-1D9B-C1A33A673D37}"/>
          </ac:graphicFrameMkLst>
        </pc:graphicFrameChg>
        <pc:picChg chg="del">
          <ac:chgData name="NGUYEN MINH KHANG" userId="S::21007509@myrp.edu.sg::0f44b8e6-e509-45a9-ad2d-0b1385b7684d" providerId="AD" clId="Web-{69EE03E1-2347-4D69-9697-CBCA150FD3EC}" dt="2023-08-07T03:19:33.303" v="1560"/>
          <ac:picMkLst>
            <pc:docMk/>
            <pc:sldMk cId="1541174507" sldId="278"/>
            <ac:picMk id="7" creationId="{7324BA21-98F9-D2B4-5709-269C67669475}"/>
          </ac:picMkLst>
        </pc:picChg>
        <pc:picChg chg="del">
          <ac:chgData name="NGUYEN MINH KHANG" userId="S::21007509@myrp.edu.sg::0f44b8e6-e509-45a9-ad2d-0b1385b7684d" providerId="AD" clId="Web-{69EE03E1-2347-4D69-9697-CBCA150FD3EC}" dt="2023-08-07T03:19:36.303" v="1561"/>
          <ac:picMkLst>
            <pc:docMk/>
            <pc:sldMk cId="1541174507" sldId="278"/>
            <ac:picMk id="10" creationId="{D8FFD669-376B-E468-D21D-061AFF74EB01}"/>
          </ac:picMkLst>
        </pc:picChg>
        <pc:picChg chg="add del">
          <ac:chgData name="NGUYEN MINH KHANG" userId="S::21007509@myrp.edu.sg::0f44b8e6-e509-45a9-ad2d-0b1385b7684d" providerId="AD" clId="Web-{69EE03E1-2347-4D69-9697-CBCA150FD3EC}" dt="2023-08-07T03:21:23.119" v="1570"/>
          <ac:picMkLst>
            <pc:docMk/>
            <pc:sldMk cId="1541174507" sldId="278"/>
            <ac:picMk id="13" creationId="{7FE794E1-DF89-7A62-3E05-45CFF0A4B347}"/>
          </ac:picMkLst>
        </pc:picChg>
        <pc:picChg chg="add del">
          <ac:chgData name="NGUYEN MINH KHANG" userId="S::21007509@myrp.edu.sg::0f44b8e6-e509-45a9-ad2d-0b1385b7684d" providerId="AD" clId="Web-{69EE03E1-2347-4D69-9697-CBCA150FD3EC}" dt="2023-08-07T03:50:27.177" v="2299"/>
          <ac:picMkLst>
            <pc:docMk/>
            <pc:sldMk cId="1541174507" sldId="278"/>
            <ac:picMk id="16" creationId="{9CD2319A-6FA9-4EFB-9EDF-7304467425E8}"/>
          </ac:picMkLst>
        </pc:picChg>
        <pc:picChg chg="add del">
          <ac:chgData name="NGUYEN MINH KHANG" userId="S::21007509@myrp.edu.sg::0f44b8e6-e509-45a9-ad2d-0b1385b7684d" providerId="AD" clId="Web-{69EE03E1-2347-4D69-9697-CBCA150FD3EC}" dt="2023-08-07T03:50:27.177" v="2299"/>
          <ac:picMkLst>
            <pc:docMk/>
            <pc:sldMk cId="1541174507" sldId="278"/>
            <ac:picMk id="17" creationId="{F1B8F9CB-890B-4CB8-B503-188A763E2FC1}"/>
          </ac:picMkLst>
        </pc:picChg>
        <pc:picChg chg="add del">
          <ac:chgData name="NGUYEN MINH KHANG" userId="S::21007509@myrp.edu.sg::0f44b8e6-e509-45a9-ad2d-0b1385b7684d" providerId="AD" clId="Web-{69EE03E1-2347-4D69-9697-CBCA150FD3EC}" dt="2023-08-07T03:50:27.177" v="2299"/>
          <ac:picMkLst>
            <pc:docMk/>
            <pc:sldMk cId="1541174507" sldId="278"/>
            <ac:picMk id="18" creationId="{D1692A93-3514-4486-8B67-CCA4E0259BCB}"/>
          </ac:picMkLst>
        </pc:picChg>
        <pc:picChg chg="add del">
          <ac:chgData name="NGUYEN MINH KHANG" userId="S::21007509@myrp.edu.sg::0f44b8e6-e509-45a9-ad2d-0b1385b7684d" providerId="AD" clId="Web-{69EE03E1-2347-4D69-9697-CBCA150FD3EC}" dt="2023-08-07T03:50:27.177" v="2299"/>
          <ac:picMkLst>
            <pc:docMk/>
            <pc:sldMk cId="1541174507" sldId="278"/>
            <ac:picMk id="19" creationId="{AA632AB4-3837-4FD0-8B62-0A18B573F46D}"/>
          </ac:picMkLst>
        </pc:picChg>
        <pc:picChg chg="add mod">
          <ac:chgData name="NGUYEN MINH KHANG" userId="S::21007509@myrp.edu.sg::0f44b8e6-e509-45a9-ad2d-0b1385b7684d" providerId="AD" clId="Web-{69EE03E1-2347-4D69-9697-CBCA150FD3EC}" dt="2023-08-07T03:56:04.888" v="2520" actId="1076"/>
          <ac:picMkLst>
            <pc:docMk/>
            <pc:sldMk cId="1541174507" sldId="278"/>
            <ac:picMk id="34" creationId="{8687CBFA-AA72-10AB-12D4-103EA9717C15}"/>
          </ac:picMkLst>
        </pc:picChg>
        <pc:picChg chg="add mod">
          <ac:chgData name="NGUYEN MINH KHANG" userId="S::21007509@myrp.edu.sg::0f44b8e6-e509-45a9-ad2d-0b1385b7684d" providerId="AD" clId="Web-{69EE03E1-2347-4D69-9697-CBCA150FD3EC}" dt="2023-08-07T03:58:23.642" v="2546" actId="1076"/>
          <ac:picMkLst>
            <pc:docMk/>
            <pc:sldMk cId="1541174507" sldId="278"/>
            <ac:picMk id="40" creationId="{78E2C04C-D747-F853-5412-5EFF3D53B069}"/>
          </ac:picMkLst>
        </pc:picChg>
        <pc:cxnChg chg="del">
          <ac:chgData name="NGUYEN MINH KHANG" userId="S::21007509@myrp.edu.sg::0f44b8e6-e509-45a9-ad2d-0b1385b7684d" providerId="AD" clId="Web-{69EE03E1-2347-4D69-9697-CBCA150FD3EC}" dt="2023-08-07T03:19:45.116" v="1563"/>
          <ac:cxnSpMkLst>
            <pc:docMk/>
            <pc:sldMk cId="1541174507" sldId="278"/>
            <ac:cxnSpMk id="9" creationId="{AB8B42EF-9380-C528-13D1-25C81F58484D}"/>
          </ac:cxnSpMkLst>
        </pc:cxnChg>
        <pc:cxnChg chg="del">
          <ac:chgData name="NGUYEN MINH KHANG" userId="S::21007509@myrp.edu.sg::0f44b8e6-e509-45a9-ad2d-0b1385b7684d" providerId="AD" clId="Web-{69EE03E1-2347-4D69-9697-CBCA150FD3EC}" dt="2023-08-07T03:19:48.866" v="1564"/>
          <ac:cxnSpMkLst>
            <pc:docMk/>
            <pc:sldMk cId="1541174507" sldId="278"/>
            <ac:cxnSpMk id="11" creationId="{4B485AB7-E503-7EF9-29D9-32277AD5F2CE}"/>
          </ac:cxnSpMkLst>
        </pc:cxnChg>
        <pc:cxnChg chg="del">
          <ac:chgData name="NGUYEN MINH KHANG" userId="S::21007509@myrp.edu.sg::0f44b8e6-e509-45a9-ad2d-0b1385b7684d" providerId="AD" clId="Web-{69EE03E1-2347-4D69-9697-CBCA150FD3EC}" dt="2023-08-07T03:20:00.304" v="1566"/>
          <ac:cxnSpMkLst>
            <pc:docMk/>
            <pc:sldMk cId="1541174507" sldId="278"/>
            <ac:cxnSpMk id="14" creationId="{0FBCFA87-434B-813E-0F8F-0BDB654763CB}"/>
          </ac:cxnSpMkLst>
        </pc:cxnChg>
      </pc:sldChg>
      <pc:sldChg chg="ord">
        <pc:chgData name="NGUYEN MINH KHANG" userId="S::21007509@myrp.edu.sg::0f44b8e6-e509-45a9-ad2d-0b1385b7684d" providerId="AD" clId="Web-{69EE03E1-2347-4D69-9697-CBCA150FD3EC}" dt="2023-08-07T03:25:25.953" v="1636"/>
        <pc:sldMkLst>
          <pc:docMk/>
          <pc:sldMk cId="1088116674" sldId="279"/>
        </pc:sldMkLst>
      </pc:sldChg>
      <pc:sldChg chg="del">
        <pc:chgData name="NGUYEN MINH KHANG" userId="S::21007509@myrp.edu.sg::0f44b8e6-e509-45a9-ad2d-0b1385b7684d" providerId="AD" clId="Web-{69EE03E1-2347-4D69-9697-CBCA150FD3EC}" dt="2023-08-07T03:17:45.582" v="1515"/>
        <pc:sldMkLst>
          <pc:docMk/>
          <pc:sldMk cId="2488265442" sldId="280"/>
        </pc:sldMkLst>
      </pc:sldChg>
      <pc:sldChg chg="del">
        <pc:chgData name="NGUYEN MINH KHANG" userId="S::21007509@myrp.edu.sg::0f44b8e6-e509-45a9-ad2d-0b1385b7684d" providerId="AD" clId="Web-{69EE03E1-2347-4D69-9697-CBCA150FD3EC}" dt="2023-08-07T03:17:48.519" v="1516"/>
        <pc:sldMkLst>
          <pc:docMk/>
          <pc:sldMk cId="1546215089" sldId="281"/>
        </pc:sldMkLst>
      </pc:sldChg>
      <pc:sldChg chg="del">
        <pc:chgData name="NGUYEN MINH KHANG" userId="S::21007509@myrp.edu.sg::0f44b8e6-e509-45a9-ad2d-0b1385b7684d" providerId="AD" clId="Web-{69EE03E1-2347-4D69-9697-CBCA150FD3EC}" dt="2023-08-07T03:17:55.817" v="1517"/>
        <pc:sldMkLst>
          <pc:docMk/>
          <pc:sldMk cId="3046589057" sldId="282"/>
        </pc:sldMkLst>
      </pc:sldChg>
      <pc:sldChg chg="modSp ord">
        <pc:chgData name="NGUYEN MINH KHANG" userId="S::21007509@myrp.edu.sg::0f44b8e6-e509-45a9-ad2d-0b1385b7684d" providerId="AD" clId="Web-{69EE03E1-2347-4D69-9697-CBCA150FD3EC}" dt="2023-08-07T03:25:36.860" v="1638"/>
        <pc:sldMkLst>
          <pc:docMk/>
          <pc:sldMk cId="3242965223" sldId="286"/>
        </pc:sldMkLst>
        <pc:graphicFrameChg chg="mod modGraphic">
          <ac:chgData name="NGUYEN MINH KHANG" userId="S::21007509@myrp.edu.sg::0f44b8e6-e509-45a9-ad2d-0b1385b7684d" providerId="AD" clId="Web-{69EE03E1-2347-4D69-9697-CBCA150FD3EC}" dt="2023-08-07T03:15:58.439" v="1514"/>
          <ac:graphicFrameMkLst>
            <pc:docMk/>
            <pc:sldMk cId="3242965223" sldId="286"/>
            <ac:graphicFrameMk id="3" creationId="{5C600A37-F5B9-EA98-B298-408488EDB9AB}"/>
          </ac:graphicFrameMkLst>
        </pc:graphicFrameChg>
      </pc:sldChg>
      <pc:sldChg chg="modSp ord">
        <pc:chgData name="NGUYEN MINH KHANG" userId="S::21007509@myrp.edu.sg::0f44b8e6-e509-45a9-ad2d-0b1385b7684d" providerId="AD" clId="Web-{69EE03E1-2347-4D69-9697-CBCA150FD3EC}" dt="2023-08-07T03:55:35.528" v="2506"/>
        <pc:sldMkLst>
          <pc:docMk/>
          <pc:sldMk cId="1038528820" sldId="289"/>
        </pc:sldMkLst>
        <pc:spChg chg="mod">
          <ac:chgData name="NGUYEN MINH KHANG" userId="S::21007509@myrp.edu.sg::0f44b8e6-e509-45a9-ad2d-0b1385b7684d" providerId="AD" clId="Web-{69EE03E1-2347-4D69-9697-CBCA150FD3EC}" dt="2023-08-07T03:51:34.413" v="2300" actId="1076"/>
          <ac:spMkLst>
            <pc:docMk/>
            <pc:sldMk cId="1038528820" sldId="289"/>
            <ac:spMk id="2" creationId="{FBF36398-54D0-0992-18A5-6C460F90EA1C}"/>
          </ac:spMkLst>
        </pc:spChg>
      </pc:sldChg>
      <pc:sldChg chg="ord">
        <pc:chgData name="NGUYEN MINH KHANG" userId="S::21007509@myrp.edu.sg::0f44b8e6-e509-45a9-ad2d-0b1385b7684d" providerId="AD" clId="Web-{69EE03E1-2347-4D69-9697-CBCA150FD3EC}" dt="2023-08-07T03:19:09.881" v="1521"/>
        <pc:sldMkLst>
          <pc:docMk/>
          <pc:sldMk cId="2525672713" sldId="290"/>
        </pc:sldMkLst>
      </pc:sldChg>
      <pc:sldChg chg="addSp delSp modSp ord">
        <pc:chgData name="NGUYEN MINH KHANG" userId="S::21007509@myrp.edu.sg::0f44b8e6-e509-45a9-ad2d-0b1385b7684d" providerId="AD" clId="Web-{69EE03E1-2347-4D69-9697-CBCA150FD3EC}" dt="2023-08-07T04:03:13.539" v="2891" actId="20577"/>
        <pc:sldMkLst>
          <pc:docMk/>
          <pc:sldMk cId="757419801" sldId="297"/>
        </pc:sldMkLst>
        <pc:spChg chg="mod">
          <ac:chgData name="NGUYEN MINH KHANG" userId="S::21007509@myrp.edu.sg::0f44b8e6-e509-45a9-ad2d-0b1385b7684d" providerId="AD" clId="Web-{69EE03E1-2347-4D69-9697-CBCA150FD3EC}" dt="2023-08-07T04:03:13.539" v="2891" actId="20577"/>
          <ac:spMkLst>
            <pc:docMk/>
            <pc:sldMk cId="757419801" sldId="297"/>
            <ac:spMk id="2" creationId="{D3ECF732-8542-5765-70EE-08CC13EDDCCB}"/>
          </ac:spMkLst>
        </pc:spChg>
        <pc:spChg chg="del mod">
          <ac:chgData name="NGUYEN MINH KHANG" userId="S::21007509@myrp.edu.sg::0f44b8e6-e509-45a9-ad2d-0b1385b7684d" providerId="AD" clId="Web-{69EE03E1-2347-4D69-9697-CBCA150FD3EC}" dt="2023-08-07T03:39:13.755" v="1994"/>
          <ac:spMkLst>
            <pc:docMk/>
            <pc:sldMk cId="757419801" sldId="297"/>
            <ac:spMk id="3" creationId="{4BF697B6-6394-DC95-45DF-8EE98536149D}"/>
          </ac:spMkLst>
        </pc:spChg>
        <pc:spChg chg="add mod">
          <ac:chgData name="NGUYEN MINH KHANG" userId="S::21007509@myrp.edu.sg::0f44b8e6-e509-45a9-ad2d-0b1385b7684d" providerId="AD" clId="Web-{69EE03E1-2347-4D69-9697-CBCA150FD3EC}" dt="2023-08-07T03:28:19.114" v="1657" actId="1076"/>
          <ac:spMkLst>
            <pc:docMk/>
            <pc:sldMk cId="757419801" sldId="297"/>
            <ac:spMk id="4" creationId="{5007C211-A248-4447-75AE-293413C83BB8}"/>
          </ac:spMkLst>
        </pc:spChg>
        <pc:spChg chg="add mod">
          <ac:chgData name="NGUYEN MINH KHANG" userId="S::21007509@myrp.edu.sg::0f44b8e6-e509-45a9-ad2d-0b1385b7684d" providerId="AD" clId="Web-{69EE03E1-2347-4D69-9697-CBCA150FD3EC}" dt="2023-08-07T03:31:47.650" v="1747" actId="1076"/>
          <ac:spMkLst>
            <pc:docMk/>
            <pc:sldMk cId="757419801" sldId="297"/>
            <ac:spMk id="6" creationId="{E6F688A2-72BB-BFEB-9246-4D0D379254B2}"/>
          </ac:spMkLst>
        </pc:spChg>
        <pc:spChg chg="add mod">
          <ac:chgData name="NGUYEN MINH KHANG" userId="S::21007509@myrp.edu.sg::0f44b8e6-e509-45a9-ad2d-0b1385b7684d" providerId="AD" clId="Web-{69EE03E1-2347-4D69-9697-CBCA150FD3EC}" dt="2023-08-07T03:32:45.151" v="1844" actId="14100"/>
          <ac:spMkLst>
            <pc:docMk/>
            <pc:sldMk cId="757419801" sldId="297"/>
            <ac:spMk id="7" creationId="{A8928C68-7F8E-5CD7-BDE7-E7EC8C83E141}"/>
          </ac:spMkLst>
        </pc:spChg>
        <pc:spChg chg="add mod">
          <ac:chgData name="NGUYEN MINH KHANG" userId="S::21007509@myrp.edu.sg::0f44b8e6-e509-45a9-ad2d-0b1385b7684d" providerId="AD" clId="Web-{69EE03E1-2347-4D69-9697-CBCA150FD3EC}" dt="2023-08-07T03:34:55.842" v="1933" actId="1076"/>
          <ac:spMkLst>
            <pc:docMk/>
            <pc:sldMk cId="757419801" sldId="297"/>
            <ac:spMk id="8" creationId="{1893BD7B-7DFA-A41E-D489-CC24B6B2C3DC}"/>
          </ac:spMkLst>
        </pc:spChg>
        <pc:spChg chg="add mod">
          <ac:chgData name="NGUYEN MINH KHANG" userId="S::21007509@myrp.edu.sg::0f44b8e6-e509-45a9-ad2d-0b1385b7684d" providerId="AD" clId="Web-{69EE03E1-2347-4D69-9697-CBCA150FD3EC}" dt="2023-08-07T03:44:51.091" v="2110" actId="1076"/>
          <ac:spMkLst>
            <pc:docMk/>
            <pc:sldMk cId="757419801" sldId="297"/>
            <ac:spMk id="13" creationId="{FC2EE7D2-5B6F-D9B8-A743-C9D3542307F4}"/>
          </ac:spMkLst>
        </pc:spChg>
        <pc:spChg chg="add mod">
          <ac:chgData name="NGUYEN MINH KHANG" userId="S::21007509@myrp.edu.sg::0f44b8e6-e509-45a9-ad2d-0b1385b7684d" providerId="AD" clId="Web-{69EE03E1-2347-4D69-9697-CBCA150FD3EC}" dt="2023-08-07T03:41:14.695" v="2080" actId="1076"/>
          <ac:spMkLst>
            <pc:docMk/>
            <pc:sldMk cId="757419801" sldId="297"/>
            <ac:spMk id="17" creationId="{9F7EB0A8-235A-403A-99D7-B83116890258}"/>
          </ac:spMkLst>
        </pc:spChg>
        <pc:spChg chg="add del mod">
          <ac:chgData name="NGUYEN MINH KHANG" userId="S::21007509@myrp.edu.sg::0f44b8e6-e509-45a9-ad2d-0b1385b7684d" providerId="AD" clId="Web-{69EE03E1-2347-4D69-9697-CBCA150FD3EC}" dt="2023-08-07T03:44:43.591" v="2106"/>
          <ac:spMkLst>
            <pc:docMk/>
            <pc:sldMk cId="757419801" sldId="297"/>
            <ac:spMk id="18" creationId="{E68B8EBA-E613-4CAC-9E1E-CFC343D5743F}"/>
          </ac:spMkLst>
        </pc:spChg>
        <pc:spChg chg="add mod">
          <ac:chgData name="NGUYEN MINH KHANG" userId="S::21007509@myrp.edu.sg::0f44b8e6-e509-45a9-ad2d-0b1385b7684d" providerId="AD" clId="Web-{69EE03E1-2347-4D69-9697-CBCA150FD3EC}" dt="2023-08-07T03:42:21.290" v="2095" actId="1076"/>
          <ac:spMkLst>
            <pc:docMk/>
            <pc:sldMk cId="757419801" sldId="297"/>
            <ac:spMk id="19" creationId="{E140DE9C-D201-A720-2250-4F6371DC0433}"/>
          </ac:spMkLst>
        </pc:spChg>
        <pc:spChg chg="add mod">
          <ac:chgData name="NGUYEN MINH KHANG" userId="S::21007509@myrp.edu.sg::0f44b8e6-e509-45a9-ad2d-0b1385b7684d" providerId="AD" clId="Web-{69EE03E1-2347-4D69-9697-CBCA150FD3EC}" dt="2023-08-07T03:45:33.858" v="2159" actId="20577"/>
          <ac:spMkLst>
            <pc:docMk/>
            <pc:sldMk cId="757419801" sldId="297"/>
            <ac:spMk id="20" creationId="{D461F1CD-1B13-E382-246E-2F9BE7B377A7}"/>
          </ac:spMkLst>
        </pc:spChg>
        <pc:spChg chg="add mod">
          <ac:chgData name="NGUYEN MINH KHANG" userId="S::21007509@myrp.edu.sg::0f44b8e6-e509-45a9-ad2d-0b1385b7684d" providerId="AD" clId="Web-{69EE03E1-2347-4D69-9697-CBCA150FD3EC}" dt="2023-08-07T03:45:13.716" v="2126" actId="1076"/>
          <ac:spMkLst>
            <pc:docMk/>
            <pc:sldMk cId="757419801" sldId="297"/>
            <ac:spMk id="21" creationId="{607C72EA-FC38-3242-E973-A89DE97CE7B1}"/>
          </ac:spMkLst>
        </pc:spChg>
        <pc:spChg chg="add">
          <ac:chgData name="NGUYEN MINH KHANG" userId="S::21007509@myrp.edu.sg::0f44b8e6-e509-45a9-ad2d-0b1385b7684d" providerId="AD" clId="Web-{69EE03E1-2347-4D69-9697-CBCA150FD3EC}" dt="2023-08-07T03:45:18.076" v="2127"/>
          <ac:spMkLst>
            <pc:docMk/>
            <pc:sldMk cId="757419801" sldId="297"/>
            <ac:spMk id="22" creationId="{D1E1DD8D-1C27-7CE8-C46A-18958C03DAE5}"/>
          </ac:spMkLst>
        </pc:spChg>
        <pc:picChg chg="add mod">
          <ac:chgData name="NGUYEN MINH KHANG" userId="S::21007509@myrp.edu.sg::0f44b8e6-e509-45a9-ad2d-0b1385b7684d" providerId="AD" clId="Web-{69EE03E1-2347-4D69-9697-CBCA150FD3EC}" dt="2023-08-07T03:44:47.950" v="2109" actId="1076"/>
          <ac:picMkLst>
            <pc:docMk/>
            <pc:sldMk cId="757419801" sldId="297"/>
            <ac:picMk id="10" creationId="{BB70BE3D-08F0-2F45-65AA-07A04210B4C4}"/>
          </ac:picMkLst>
        </pc:picChg>
        <pc:picChg chg="add del">
          <ac:chgData name="NGUYEN MINH KHANG" userId="S::21007509@myrp.edu.sg::0f44b8e6-e509-45a9-ad2d-0b1385b7684d" providerId="AD" clId="Web-{69EE03E1-2347-4D69-9697-CBCA150FD3EC}" dt="2023-08-07T03:35:10.342" v="1936"/>
          <ac:picMkLst>
            <pc:docMk/>
            <pc:sldMk cId="757419801" sldId="297"/>
            <ac:picMk id="12" creationId="{1BB07ECB-BC10-24BB-CA79-0AE3A3C16AFB}"/>
          </ac:picMkLst>
        </pc:picChg>
        <pc:picChg chg="add mod ord">
          <ac:chgData name="NGUYEN MINH KHANG" userId="S::21007509@myrp.edu.sg::0f44b8e6-e509-45a9-ad2d-0b1385b7684d" providerId="AD" clId="Web-{69EE03E1-2347-4D69-9697-CBCA150FD3EC}" dt="2023-08-07T03:44:46.435" v="2108" actId="1076"/>
          <ac:picMkLst>
            <pc:docMk/>
            <pc:sldMk cId="757419801" sldId="297"/>
            <ac:picMk id="15" creationId="{E295FFEE-E2AA-5E31-45EE-99CCE5C36A14}"/>
          </ac:picMkLst>
        </pc:picChg>
        <pc:cxnChg chg="add del mod">
          <ac:chgData name="NGUYEN MINH KHANG" userId="S::21007509@myrp.edu.sg::0f44b8e6-e509-45a9-ad2d-0b1385b7684d" providerId="AD" clId="Web-{69EE03E1-2347-4D69-9697-CBCA150FD3EC}" dt="2023-08-07T03:40:54.257" v="2074"/>
          <ac:cxnSpMkLst>
            <pc:docMk/>
            <pc:sldMk cId="757419801" sldId="297"/>
            <ac:cxnSpMk id="5" creationId="{AAE610D9-066D-1945-A858-508DACE273A4}"/>
          </ac:cxnSpMkLst>
        </pc:cxnChg>
        <pc:cxnChg chg="add del mod">
          <ac:chgData name="NGUYEN MINH KHANG" userId="S::21007509@myrp.edu.sg::0f44b8e6-e509-45a9-ad2d-0b1385b7684d" providerId="AD" clId="Web-{69EE03E1-2347-4D69-9697-CBCA150FD3EC}" dt="2023-08-07T03:40:56.898" v="2075"/>
          <ac:cxnSpMkLst>
            <pc:docMk/>
            <pc:sldMk cId="757419801" sldId="297"/>
            <ac:cxnSpMk id="14" creationId="{BD5ABF22-393A-AB6D-5D40-6910D40D3695}"/>
          </ac:cxnSpMkLst>
        </pc:cxnChg>
        <pc:cxnChg chg="add del mod">
          <ac:chgData name="NGUYEN MINH KHANG" userId="S::21007509@myrp.edu.sg::0f44b8e6-e509-45a9-ad2d-0b1385b7684d" providerId="AD" clId="Web-{69EE03E1-2347-4D69-9697-CBCA150FD3EC}" dt="2023-08-07T03:40:51.694" v="2073"/>
          <ac:cxnSpMkLst>
            <pc:docMk/>
            <pc:sldMk cId="757419801" sldId="297"/>
            <ac:cxnSpMk id="16" creationId="{7B4F7C87-EAA8-3FD9-AAF3-463D21AC2128}"/>
          </ac:cxnSpMkLst>
        </pc:cxnChg>
      </pc:sldChg>
      <pc:sldChg chg="ord">
        <pc:chgData name="NGUYEN MINH KHANG" userId="S::21007509@myrp.edu.sg::0f44b8e6-e509-45a9-ad2d-0b1385b7684d" providerId="AD" clId="Web-{69EE03E1-2347-4D69-9697-CBCA150FD3EC}" dt="2023-08-07T03:24:20.123" v="1623"/>
        <pc:sldMkLst>
          <pc:docMk/>
          <pc:sldMk cId="3429436358" sldId="299"/>
        </pc:sldMkLst>
      </pc:sldChg>
      <pc:sldChg chg="addSp delSp modSp new">
        <pc:chgData name="NGUYEN MINH KHANG" userId="S::21007509@myrp.edu.sg::0f44b8e6-e509-45a9-ad2d-0b1385b7684d" providerId="AD" clId="Web-{69EE03E1-2347-4D69-9697-CBCA150FD3EC}" dt="2023-08-07T04:09:30.486" v="3018" actId="1076"/>
        <pc:sldMkLst>
          <pc:docMk/>
          <pc:sldMk cId="147211004" sldId="301"/>
        </pc:sldMkLst>
        <pc:spChg chg="mod">
          <ac:chgData name="NGUYEN MINH KHANG" userId="S::21007509@myrp.edu.sg::0f44b8e6-e509-45a9-ad2d-0b1385b7684d" providerId="AD" clId="Web-{69EE03E1-2347-4D69-9697-CBCA150FD3EC}" dt="2023-08-07T04:02:59.508" v="2883" actId="20577"/>
          <ac:spMkLst>
            <pc:docMk/>
            <pc:sldMk cId="147211004" sldId="301"/>
            <ac:spMk id="2" creationId="{5D80918B-F457-FCC4-8F2B-ABAC0BF9746D}"/>
          </ac:spMkLst>
        </pc:spChg>
        <pc:spChg chg="del">
          <ac:chgData name="NGUYEN MINH KHANG" userId="S::21007509@myrp.edu.sg::0f44b8e6-e509-45a9-ad2d-0b1385b7684d" providerId="AD" clId="Web-{69EE03E1-2347-4D69-9697-CBCA150FD3EC}" dt="2023-08-07T04:08:49.688" v="3012"/>
          <ac:spMkLst>
            <pc:docMk/>
            <pc:sldMk cId="147211004" sldId="301"/>
            <ac:spMk id="3" creationId="{E952CD78-3BDB-8242-2E26-208BE1323CF9}"/>
          </ac:spMkLst>
        </pc:spChg>
        <pc:spChg chg="add del mod">
          <ac:chgData name="NGUYEN MINH KHANG" userId="S::21007509@myrp.edu.sg::0f44b8e6-e509-45a9-ad2d-0b1385b7684d" providerId="AD" clId="Web-{69EE03E1-2347-4D69-9697-CBCA150FD3EC}" dt="2023-08-07T04:05:51.668" v="2957"/>
          <ac:spMkLst>
            <pc:docMk/>
            <pc:sldMk cId="147211004" sldId="301"/>
            <ac:spMk id="4" creationId="{6D4CF82A-B6B7-663F-958D-31F4CA54FD49}"/>
          </ac:spMkLst>
        </pc:spChg>
        <pc:spChg chg="add mod">
          <ac:chgData name="NGUYEN MINH KHANG" userId="S::21007509@myrp.edu.sg::0f44b8e6-e509-45a9-ad2d-0b1385b7684d" providerId="AD" clId="Web-{69EE03E1-2347-4D69-9697-CBCA150FD3EC}" dt="2023-08-07T04:06:53.654" v="3004" actId="1076"/>
          <ac:spMkLst>
            <pc:docMk/>
            <pc:sldMk cId="147211004" sldId="301"/>
            <ac:spMk id="5" creationId="{D87C6354-E00A-DEE5-2BF6-DE65E2C9A4DE}"/>
          </ac:spMkLst>
        </pc:spChg>
        <pc:spChg chg="add mod">
          <ac:chgData name="NGUYEN MINH KHANG" userId="S::21007509@myrp.edu.sg::0f44b8e6-e509-45a9-ad2d-0b1385b7684d" providerId="AD" clId="Web-{69EE03E1-2347-4D69-9697-CBCA150FD3EC}" dt="2023-08-07T04:07:13.998" v="3011" actId="1076"/>
          <ac:spMkLst>
            <pc:docMk/>
            <pc:sldMk cId="147211004" sldId="301"/>
            <ac:spMk id="6" creationId="{43CE81F2-A6DF-4B4A-09A1-778D9E472DDF}"/>
          </ac:spMkLst>
        </pc:spChg>
        <pc:picChg chg="add mod ord">
          <ac:chgData name="NGUYEN MINH KHANG" userId="S::21007509@myrp.edu.sg::0f44b8e6-e509-45a9-ad2d-0b1385b7684d" providerId="AD" clId="Web-{69EE03E1-2347-4D69-9697-CBCA150FD3EC}" dt="2023-08-07T04:09:30.486" v="3018" actId="1076"/>
          <ac:picMkLst>
            <pc:docMk/>
            <pc:sldMk cId="147211004" sldId="301"/>
            <ac:picMk id="7" creationId="{F6A478EC-1138-6BAB-A081-2BE72C7FC791}"/>
          </ac:picMkLst>
        </pc:picChg>
      </pc:sldChg>
      <pc:sldChg chg="modSp new">
        <pc:chgData name="NGUYEN MINH KHANG" userId="S::21007509@myrp.edu.sg::0f44b8e6-e509-45a9-ad2d-0b1385b7684d" providerId="AD" clId="Web-{69EE03E1-2347-4D69-9697-CBCA150FD3EC}" dt="2023-08-07T04:03:32.524" v="2926" actId="20577"/>
        <pc:sldMkLst>
          <pc:docMk/>
          <pc:sldMk cId="1856643468" sldId="302"/>
        </pc:sldMkLst>
        <pc:spChg chg="mod">
          <ac:chgData name="NGUYEN MINH KHANG" userId="S::21007509@myrp.edu.sg::0f44b8e6-e509-45a9-ad2d-0b1385b7684d" providerId="AD" clId="Web-{69EE03E1-2347-4D69-9697-CBCA150FD3EC}" dt="2023-08-07T04:03:32.524" v="2926" actId="20577"/>
          <ac:spMkLst>
            <pc:docMk/>
            <pc:sldMk cId="1856643468" sldId="302"/>
            <ac:spMk id="2" creationId="{91BEF467-642E-6EBC-2B9F-E0CCCA43439F}"/>
          </ac:spMkLst>
        </pc:spChg>
      </pc:sldChg>
      <pc:sldChg chg="new del">
        <pc:chgData name="NGUYEN MINH KHANG" userId="S::21007509@myrp.edu.sg::0f44b8e6-e509-45a9-ad2d-0b1385b7684d" providerId="AD" clId="Web-{69EE03E1-2347-4D69-9697-CBCA150FD3EC}" dt="2023-08-07T04:03:40.321" v="2928"/>
        <pc:sldMkLst>
          <pc:docMk/>
          <pc:sldMk cId="2069220210" sldId="303"/>
        </pc:sldMkLst>
      </pc:sldChg>
      <pc:sldChg chg="new ord">
        <pc:chgData name="NGUYEN MINH KHANG" userId="S::21007509@myrp.edu.sg::0f44b8e6-e509-45a9-ad2d-0b1385b7684d" providerId="AD" clId="Web-{69EE03E1-2347-4D69-9697-CBCA150FD3EC}" dt="2023-08-07T04:03:45.837" v="2930"/>
        <pc:sldMkLst>
          <pc:docMk/>
          <pc:sldMk cId="3977940365" sldId="303"/>
        </pc:sldMkLst>
      </pc:sldChg>
    </pc:docChg>
  </pc:docChgLst>
  <pc:docChgLst>
    <pc:chgData name="NGUYEN MINH KHANG" userId="S::21007509@myrp.edu.sg::0f44b8e6-e509-45a9-ad2d-0b1385b7684d" providerId="AD" clId="Web-{FCBC62C2-6A3C-4D30-8955-2E8FA2D12B6C}"/>
    <pc:docChg chg="modSld sldOrd">
      <pc:chgData name="NGUYEN MINH KHANG" userId="S::21007509@myrp.edu.sg::0f44b8e6-e509-45a9-ad2d-0b1385b7684d" providerId="AD" clId="Web-{FCBC62C2-6A3C-4D30-8955-2E8FA2D12B6C}" dt="2023-08-07T02:54:38.253" v="128"/>
      <pc:docMkLst>
        <pc:docMk/>
      </pc:docMkLst>
      <pc:sldChg chg="addSp delSp modSp">
        <pc:chgData name="NGUYEN MINH KHANG" userId="S::21007509@myrp.edu.sg::0f44b8e6-e509-45a9-ad2d-0b1385b7684d" providerId="AD" clId="Web-{FCBC62C2-6A3C-4D30-8955-2E8FA2D12B6C}" dt="2023-08-07T02:54:20.190" v="124"/>
        <pc:sldMkLst>
          <pc:docMk/>
          <pc:sldMk cId="0" sldId="268"/>
        </pc:sldMkLst>
        <pc:spChg chg="del">
          <ac:chgData name="NGUYEN MINH KHANG" userId="S::21007509@myrp.edu.sg::0f44b8e6-e509-45a9-ad2d-0b1385b7684d" providerId="AD" clId="Web-{FCBC62C2-6A3C-4D30-8955-2E8FA2D12B6C}" dt="2023-08-07T02:51:37.670" v="31"/>
          <ac:spMkLst>
            <pc:docMk/>
            <pc:sldMk cId="0" sldId="268"/>
            <ac:spMk id="13324" creationId="{4AC0CD9D-7610-4620-93B4-798CCD9AB581}"/>
          </ac:spMkLst>
        </pc:spChg>
        <pc:spChg chg="del">
          <ac:chgData name="NGUYEN MINH KHANG" userId="S::21007509@myrp.edu.sg::0f44b8e6-e509-45a9-ad2d-0b1385b7684d" providerId="AD" clId="Web-{FCBC62C2-6A3C-4D30-8955-2E8FA2D12B6C}" dt="2023-08-07T02:51:37.670" v="31"/>
          <ac:spMkLst>
            <pc:docMk/>
            <pc:sldMk cId="0" sldId="268"/>
            <ac:spMk id="13330" creationId="{DE4D62F9-188E-4530-84C2-24BDEE4BEB82}"/>
          </ac:spMkLst>
        </pc:spChg>
        <pc:spChg chg="del">
          <ac:chgData name="NGUYEN MINH KHANG" userId="S::21007509@myrp.edu.sg::0f44b8e6-e509-45a9-ad2d-0b1385b7684d" providerId="AD" clId="Web-{FCBC62C2-6A3C-4D30-8955-2E8FA2D12B6C}" dt="2023-08-07T02:51:37.670" v="31"/>
          <ac:spMkLst>
            <pc:docMk/>
            <pc:sldMk cId="0" sldId="268"/>
            <ac:spMk id="13332" creationId="{B4AAD3FD-83A5-4B89-9F8F-01B8870865BE}"/>
          </ac:spMkLst>
        </pc:spChg>
        <pc:spChg chg="del">
          <ac:chgData name="NGUYEN MINH KHANG" userId="S::21007509@myrp.edu.sg::0f44b8e6-e509-45a9-ad2d-0b1385b7684d" providerId="AD" clId="Web-{FCBC62C2-6A3C-4D30-8955-2E8FA2D12B6C}" dt="2023-08-07T02:51:37.670" v="31"/>
          <ac:spMkLst>
            <pc:docMk/>
            <pc:sldMk cId="0" sldId="268"/>
            <ac:spMk id="13334" creationId="{61752F1D-FC0F-4103-9584-630E643CCDA6}"/>
          </ac:spMkLst>
        </pc:spChg>
        <pc:spChg chg="del">
          <ac:chgData name="NGUYEN MINH KHANG" userId="S::21007509@myrp.edu.sg::0f44b8e6-e509-45a9-ad2d-0b1385b7684d" providerId="AD" clId="Web-{FCBC62C2-6A3C-4D30-8955-2E8FA2D12B6C}" dt="2023-08-07T02:51:37.670" v="31"/>
          <ac:spMkLst>
            <pc:docMk/>
            <pc:sldMk cId="0" sldId="268"/>
            <ac:spMk id="13336" creationId="{70151CB7-E7DE-4917-B831-01DF9CE01306}"/>
          </ac:spMkLst>
        </pc:spChg>
        <pc:spChg chg="del">
          <ac:chgData name="NGUYEN MINH KHANG" userId="S::21007509@myrp.edu.sg::0f44b8e6-e509-45a9-ad2d-0b1385b7684d" providerId="AD" clId="Web-{FCBC62C2-6A3C-4D30-8955-2E8FA2D12B6C}" dt="2023-08-07T02:51:37.670" v="31"/>
          <ac:spMkLst>
            <pc:docMk/>
            <pc:sldMk cId="0" sldId="268"/>
            <ac:spMk id="13338" creationId="{A92A1116-1C84-41DF-B803-1F7B0883EC82}"/>
          </ac:spMkLst>
        </pc:spChg>
        <pc:spChg chg="add">
          <ac:chgData name="NGUYEN MINH KHANG" userId="S::21007509@myrp.edu.sg::0f44b8e6-e509-45a9-ad2d-0b1385b7684d" providerId="AD" clId="Web-{FCBC62C2-6A3C-4D30-8955-2E8FA2D12B6C}" dt="2023-08-07T02:51:37.670" v="31"/>
          <ac:spMkLst>
            <pc:docMk/>
            <pc:sldMk cId="0" sldId="268"/>
            <ac:spMk id="13342" creationId="{4AC0CD9D-7610-4620-93B4-798CCD9AB581}"/>
          </ac:spMkLst>
        </pc:spChg>
        <pc:spChg chg="add">
          <ac:chgData name="NGUYEN MINH KHANG" userId="S::21007509@myrp.edu.sg::0f44b8e6-e509-45a9-ad2d-0b1385b7684d" providerId="AD" clId="Web-{FCBC62C2-6A3C-4D30-8955-2E8FA2D12B6C}" dt="2023-08-07T02:51:37.670" v="31"/>
          <ac:spMkLst>
            <pc:docMk/>
            <pc:sldMk cId="0" sldId="268"/>
            <ac:spMk id="13348" creationId="{DE4D62F9-188E-4530-84C2-24BDEE4BEB82}"/>
          </ac:spMkLst>
        </pc:spChg>
        <pc:spChg chg="add">
          <ac:chgData name="NGUYEN MINH KHANG" userId="S::21007509@myrp.edu.sg::0f44b8e6-e509-45a9-ad2d-0b1385b7684d" providerId="AD" clId="Web-{FCBC62C2-6A3C-4D30-8955-2E8FA2D12B6C}" dt="2023-08-07T02:51:37.670" v="31"/>
          <ac:spMkLst>
            <pc:docMk/>
            <pc:sldMk cId="0" sldId="268"/>
            <ac:spMk id="13350" creationId="{B4AAD3FD-83A5-4B89-9F8F-01B8870865BE}"/>
          </ac:spMkLst>
        </pc:spChg>
        <pc:spChg chg="add">
          <ac:chgData name="NGUYEN MINH KHANG" userId="S::21007509@myrp.edu.sg::0f44b8e6-e509-45a9-ad2d-0b1385b7684d" providerId="AD" clId="Web-{FCBC62C2-6A3C-4D30-8955-2E8FA2D12B6C}" dt="2023-08-07T02:51:37.670" v="31"/>
          <ac:spMkLst>
            <pc:docMk/>
            <pc:sldMk cId="0" sldId="268"/>
            <ac:spMk id="13352" creationId="{61752F1D-FC0F-4103-9584-630E643CCDA6}"/>
          </ac:spMkLst>
        </pc:spChg>
        <pc:spChg chg="add">
          <ac:chgData name="NGUYEN MINH KHANG" userId="S::21007509@myrp.edu.sg::0f44b8e6-e509-45a9-ad2d-0b1385b7684d" providerId="AD" clId="Web-{FCBC62C2-6A3C-4D30-8955-2E8FA2D12B6C}" dt="2023-08-07T02:51:37.670" v="31"/>
          <ac:spMkLst>
            <pc:docMk/>
            <pc:sldMk cId="0" sldId="268"/>
            <ac:spMk id="13354" creationId="{70151CB7-E7DE-4917-B831-01DF9CE01306}"/>
          </ac:spMkLst>
        </pc:spChg>
        <pc:spChg chg="add">
          <ac:chgData name="NGUYEN MINH KHANG" userId="S::21007509@myrp.edu.sg::0f44b8e6-e509-45a9-ad2d-0b1385b7684d" providerId="AD" clId="Web-{FCBC62C2-6A3C-4D30-8955-2E8FA2D12B6C}" dt="2023-08-07T02:51:37.670" v="31"/>
          <ac:spMkLst>
            <pc:docMk/>
            <pc:sldMk cId="0" sldId="268"/>
            <ac:spMk id="13356" creationId="{A92A1116-1C84-41DF-B803-1F7B0883EC82}"/>
          </ac:spMkLst>
        </pc:spChg>
        <pc:graphicFrameChg chg="mod modGraphic">
          <ac:chgData name="NGUYEN MINH KHANG" userId="S::21007509@myrp.edu.sg::0f44b8e6-e509-45a9-ad2d-0b1385b7684d" providerId="AD" clId="Web-{FCBC62C2-6A3C-4D30-8955-2E8FA2D12B6C}" dt="2023-08-07T02:54:20.190" v="124"/>
          <ac:graphicFrameMkLst>
            <pc:docMk/>
            <pc:sldMk cId="0" sldId="268"/>
            <ac:graphicFrameMk id="6" creationId="{00000000-0000-0000-0000-000000000000}"/>
          </ac:graphicFrameMkLst>
        </pc:graphicFrameChg>
        <pc:picChg chg="del">
          <ac:chgData name="NGUYEN MINH KHANG" userId="S::21007509@myrp.edu.sg::0f44b8e6-e509-45a9-ad2d-0b1385b7684d" providerId="AD" clId="Web-{FCBC62C2-6A3C-4D30-8955-2E8FA2D12B6C}" dt="2023-08-07T02:51:37.670" v="31"/>
          <ac:picMkLst>
            <pc:docMk/>
            <pc:sldMk cId="0" sldId="268"/>
            <ac:picMk id="13320" creationId="{41B68C77-138E-4BF7-A276-BD0C78A4219F}"/>
          </ac:picMkLst>
        </pc:picChg>
        <pc:picChg chg="del">
          <ac:chgData name="NGUYEN MINH KHANG" userId="S::21007509@myrp.edu.sg::0f44b8e6-e509-45a9-ad2d-0b1385b7684d" providerId="AD" clId="Web-{FCBC62C2-6A3C-4D30-8955-2E8FA2D12B6C}" dt="2023-08-07T02:51:37.670" v="31"/>
          <ac:picMkLst>
            <pc:docMk/>
            <pc:sldMk cId="0" sldId="268"/>
            <ac:picMk id="13322" creationId="{7C268552-D473-46ED-B1B8-422042C4DEF1}"/>
          </ac:picMkLst>
        </pc:picChg>
        <pc:picChg chg="del">
          <ac:chgData name="NGUYEN MINH KHANG" userId="S::21007509@myrp.edu.sg::0f44b8e6-e509-45a9-ad2d-0b1385b7684d" providerId="AD" clId="Web-{FCBC62C2-6A3C-4D30-8955-2E8FA2D12B6C}" dt="2023-08-07T02:51:37.670" v="31"/>
          <ac:picMkLst>
            <pc:docMk/>
            <pc:sldMk cId="0" sldId="268"/>
            <ac:picMk id="13326" creationId="{B9238B3E-24AA-439A-B527-6C5DF6D72145}"/>
          </ac:picMkLst>
        </pc:picChg>
        <pc:picChg chg="del">
          <ac:chgData name="NGUYEN MINH KHANG" userId="S::21007509@myrp.edu.sg::0f44b8e6-e509-45a9-ad2d-0b1385b7684d" providerId="AD" clId="Web-{FCBC62C2-6A3C-4D30-8955-2E8FA2D12B6C}" dt="2023-08-07T02:51:37.670" v="31"/>
          <ac:picMkLst>
            <pc:docMk/>
            <pc:sldMk cId="0" sldId="268"/>
            <ac:picMk id="13328" creationId="{69F01145-BEA3-4CBF-AA21-10077B948CA8}"/>
          </ac:picMkLst>
        </pc:picChg>
        <pc:picChg chg="add">
          <ac:chgData name="NGUYEN MINH KHANG" userId="S::21007509@myrp.edu.sg::0f44b8e6-e509-45a9-ad2d-0b1385b7684d" providerId="AD" clId="Web-{FCBC62C2-6A3C-4D30-8955-2E8FA2D12B6C}" dt="2023-08-07T02:51:37.670" v="31"/>
          <ac:picMkLst>
            <pc:docMk/>
            <pc:sldMk cId="0" sldId="268"/>
            <ac:picMk id="13340" creationId="{41B68C77-138E-4BF7-A276-BD0C78A4219F}"/>
          </ac:picMkLst>
        </pc:picChg>
        <pc:picChg chg="add">
          <ac:chgData name="NGUYEN MINH KHANG" userId="S::21007509@myrp.edu.sg::0f44b8e6-e509-45a9-ad2d-0b1385b7684d" providerId="AD" clId="Web-{FCBC62C2-6A3C-4D30-8955-2E8FA2D12B6C}" dt="2023-08-07T02:51:37.670" v="31"/>
          <ac:picMkLst>
            <pc:docMk/>
            <pc:sldMk cId="0" sldId="268"/>
            <ac:picMk id="13341" creationId="{7C268552-D473-46ED-B1B8-422042C4DEF1}"/>
          </ac:picMkLst>
        </pc:picChg>
        <pc:picChg chg="add">
          <ac:chgData name="NGUYEN MINH KHANG" userId="S::21007509@myrp.edu.sg::0f44b8e6-e509-45a9-ad2d-0b1385b7684d" providerId="AD" clId="Web-{FCBC62C2-6A3C-4D30-8955-2E8FA2D12B6C}" dt="2023-08-07T02:51:37.670" v="31"/>
          <ac:picMkLst>
            <pc:docMk/>
            <pc:sldMk cId="0" sldId="268"/>
            <ac:picMk id="13344" creationId="{B9238B3E-24AA-439A-B527-6C5DF6D72145}"/>
          </ac:picMkLst>
        </pc:picChg>
        <pc:picChg chg="add">
          <ac:chgData name="NGUYEN MINH KHANG" userId="S::21007509@myrp.edu.sg::0f44b8e6-e509-45a9-ad2d-0b1385b7684d" providerId="AD" clId="Web-{FCBC62C2-6A3C-4D30-8955-2E8FA2D12B6C}" dt="2023-08-07T02:51:37.670" v="31"/>
          <ac:picMkLst>
            <pc:docMk/>
            <pc:sldMk cId="0" sldId="268"/>
            <ac:picMk id="13346" creationId="{69F01145-BEA3-4CBF-AA21-10077B948CA8}"/>
          </ac:picMkLst>
        </pc:picChg>
      </pc:sldChg>
      <pc:sldChg chg="ord">
        <pc:chgData name="NGUYEN MINH KHANG" userId="S::21007509@myrp.edu.sg::0f44b8e6-e509-45a9-ad2d-0b1385b7684d" providerId="AD" clId="Web-{FCBC62C2-6A3C-4D30-8955-2E8FA2D12B6C}" dt="2023-08-07T02:49:28.541" v="0"/>
        <pc:sldMkLst>
          <pc:docMk/>
          <pc:sldMk cId="0" sldId="269"/>
        </pc:sldMkLst>
      </pc:sldChg>
      <pc:sldChg chg="addSp modSp mod setBg setClrOvrMap">
        <pc:chgData name="NGUYEN MINH KHANG" userId="S::21007509@myrp.edu.sg::0f44b8e6-e509-45a9-ad2d-0b1385b7684d" providerId="AD" clId="Web-{FCBC62C2-6A3C-4D30-8955-2E8FA2D12B6C}" dt="2023-08-07T02:54:38.253" v="128"/>
        <pc:sldMkLst>
          <pc:docMk/>
          <pc:sldMk cId="3535391029" sldId="272"/>
        </pc:sldMkLst>
        <pc:spChg chg="mod">
          <ac:chgData name="NGUYEN MINH KHANG" userId="S::21007509@myrp.edu.sg::0f44b8e6-e509-45a9-ad2d-0b1385b7684d" providerId="AD" clId="Web-{FCBC62C2-6A3C-4D30-8955-2E8FA2D12B6C}" dt="2023-08-07T02:50:42.449" v="1"/>
          <ac:spMkLst>
            <pc:docMk/>
            <pc:sldMk cId="3535391029" sldId="272"/>
            <ac:spMk id="14338" creationId="{00000000-0000-0000-0000-000000000000}"/>
          </ac:spMkLst>
        </pc:spChg>
        <pc:spChg chg="mod">
          <ac:chgData name="NGUYEN MINH KHANG" userId="S::21007509@myrp.edu.sg::0f44b8e6-e509-45a9-ad2d-0b1385b7684d" providerId="AD" clId="Web-{FCBC62C2-6A3C-4D30-8955-2E8FA2D12B6C}" dt="2023-08-07T02:50:42.449" v="1"/>
          <ac:spMkLst>
            <pc:docMk/>
            <pc:sldMk cId="3535391029" sldId="272"/>
            <ac:spMk id="14339" creationId="{00000000-0000-0000-0000-000000000000}"/>
          </ac:spMkLst>
        </pc:spChg>
        <pc:spChg chg="add">
          <ac:chgData name="NGUYEN MINH KHANG" userId="S::21007509@myrp.edu.sg::0f44b8e6-e509-45a9-ad2d-0b1385b7684d" providerId="AD" clId="Web-{FCBC62C2-6A3C-4D30-8955-2E8FA2D12B6C}" dt="2023-08-07T02:50:42.449" v="1"/>
          <ac:spMkLst>
            <pc:docMk/>
            <pc:sldMk cId="3535391029" sldId="272"/>
            <ac:spMk id="14348" creationId="{4AC0CD9D-7610-4620-93B4-798CCD9AB581}"/>
          </ac:spMkLst>
        </pc:spChg>
        <pc:spChg chg="add">
          <ac:chgData name="NGUYEN MINH KHANG" userId="S::21007509@myrp.edu.sg::0f44b8e6-e509-45a9-ad2d-0b1385b7684d" providerId="AD" clId="Web-{FCBC62C2-6A3C-4D30-8955-2E8FA2D12B6C}" dt="2023-08-07T02:50:42.449" v="1"/>
          <ac:spMkLst>
            <pc:docMk/>
            <pc:sldMk cId="3535391029" sldId="272"/>
            <ac:spMk id="14354" creationId="{DE4D62F9-188E-4530-84C2-24BDEE4BEB82}"/>
          </ac:spMkLst>
        </pc:spChg>
        <pc:spChg chg="add">
          <ac:chgData name="NGUYEN MINH KHANG" userId="S::21007509@myrp.edu.sg::0f44b8e6-e509-45a9-ad2d-0b1385b7684d" providerId="AD" clId="Web-{FCBC62C2-6A3C-4D30-8955-2E8FA2D12B6C}" dt="2023-08-07T02:50:42.449" v="1"/>
          <ac:spMkLst>
            <pc:docMk/>
            <pc:sldMk cId="3535391029" sldId="272"/>
            <ac:spMk id="14356" creationId="{B4AAD3FD-83A5-4B89-9F8F-01B8870865BE}"/>
          </ac:spMkLst>
        </pc:spChg>
        <pc:spChg chg="add">
          <ac:chgData name="NGUYEN MINH KHANG" userId="S::21007509@myrp.edu.sg::0f44b8e6-e509-45a9-ad2d-0b1385b7684d" providerId="AD" clId="Web-{FCBC62C2-6A3C-4D30-8955-2E8FA2D12B6C}" dt="2023-08-07T02:50:42.449" v="1"/>
          <ac:spMkLst>
            <pc:docMk/>
            <pc:sldMk cId="3535391029" sldId="272"/>
            <ac:spMk id="14358" creationId="{61752F1D-FC0F-4103-9584-630E643CCDA6}"/>
          </ac:spMkLst>
        </pc:spChg>
        <pc:spChg chg="add">
          <ac:chgData name="NGUYEN MINH KHANG" userId="S::21007509@myrp.edu.sg::0f44b8e6-e509-45a9-ad2d-0b1385b7684d" providerId="AD" clId="Web-{FCBC62C2-6A3C-4D30-8955-2E8FA2D12B6C}" dt="2023-08-07T02:50:42.449" v="1"/>
          <ac:spMkLst>
            <pc:docMk/>
            <pc:sldMk cId="3535391029" sldId="272"/>
            <ac:spMk id="14360" creationId="{70151CB7-E7DE-4917-B831-01DF9CE01306}"/>
          </ac:spMkLst>
        </pc:spChg>
        <pc:spChg chg="add">
          <ac:chgData name="NGUYEN MINH KHANG" userId="S::21007509@myrp.edu.sg::0f44b8e6-e509-45a9-ad2d-0b1385b7684d" providerId="AD" clId="Web-{FCBC62C2-6A3C-4D30-8955-2E8FA2D12B6C}" dt="2023-08-07T02:50:42.449" v="1"/>
          <ac:spMkLst>
            <pc:docMk/>
            <pc:sldMk cId="3535391029" sldId="272"/>
            <ac:spMk id="14362" creationId="{A92A1116-1C84-41DF-B803-1F7B0883EC82}"/>
          </ac:spMkLst>
        </pc:spChg>
        <pc:graphicFrameChg chg="add mod modGraphic">
          <ac:chgData name="NGUYEN MINH KHANG" userId="S::21007509@myrp.edu.sg::0f44b8e6-e509-45a9-ad2d-0b1385b7684d" providerId="AD" clId="Web-{FCBC62C2-6A3C-4D30-8955-2E8FA2D12B6C}" dt="2023-08-07T02:54:38.253" v="128"/>
          <ac:graphicFrameMkLst>
            <pc:docMk/>
            <pc:sldMk cId="3535391029" sldId="272"/>
            <ac:graphicFrameMk id="3" creationId="{DED36F12-D0B0-08D9-2F1D-3261D5B02D0E}"/>
          </ac:graphicFrameMkLst>
        </pc:graphicFrameChg>
        <pc:graphicFrameChg chg="mod">
          <ac:chgData name="NGUYEN MINH KHANG" userId="S::21007509@myrp.edu.sg::0f44b8e6-e509-45a9-ad2d-0b1385b7684d" providerId="AD" clId="Web-{FCBC62C2-6A3C-4D30-8955-2E8FA2D12B6C}" dt="2023-08-07T02:53:40.658" v="108" actId="1076"/>
          <ac:graphicFrameMkLst>
            <pc:docMk/>
            <pc:sldMk cId="3535391029" sldId="272"/>
            <ac:graphicFrameMk id="6" creationId="{00000000-0000-0000-0000-000000000000}"/>
          </ac:graphicFrameMkLst>
        </pc:graphicFrameChg>
        <pc:picChg chg="add">
          <ac:chgData name="NGUYEN MINH KHANG" userId="S::21007509@myrp.edu.sg::0f44b8e6-e509-45a9-ad2d-0b1385b7684d" providerId="AD" clId="Web-{FCBC62C2-6A3C-4D30-8955-2E8FA2D12B6C}" dt="2023-08-07T02:50:42.449" v="1"/>
          <ac:picMkLst>
            <pc:docMk/>
            <pc:sldMk cId="3535391029" sldId="272"/>
            <ac:picMk id="14344" creationId="{41B68C77-138E-4BF7-A276-BD0C78A4219F}"/>
          </ac:picMkLst>
        </pc:picChg>
        <pc:picChg chg="add">
          <ac:chgData name="NGUYEN MINH KHANG" userId="S::21007509@myrp.edu.sg::0f44b8e6-e509-45a9-ad2d-0b1385b7684d" providerId="AD" clId="Web-{FCBC62C2-6A3C-4D30-8955-2E8FA2D12B6C}" dt="2023-08-07T02:50:42.449" v="1"/>
          <ac:picMkLst>
            <pc:docMk/>
            <pc:sldMk cId="3535391029" sldId="272"/>
            <ac:picMk id="14346" creationId="{7C268552-D473-46ED-B1B8-422042C4DEF1}"/>
          </ac:picMkLst>
        </pc:picChg>
        <pc:picChg chg="add">
          <ac:chgData name="NGUYEN MINH KHANG" userId="S::21007509@myrp.edu.sg::0f44b8e6-e509-45a9-ad2d-0b1385b7684d" providerId="AD" clId="Web-{FCBC62C2-6A3C-4D30-8955-2E8FA2D12B6C}" dt="2023-08-07T02:50:42.449" v="1"/>
          <ac:picMkLst>
            <pc:docMk/>
            <pc:sldMk cId="3535391029" sldId="272"/>
            <ac:picMk id="14350" creationId="{B9238B3E-24AA-439A-B527-6C5DF6D72145}"/>
          </ac:picMkLst>
        </pc:picChg>
        <pc:picChg chg="add">
          <ac:chgData name="NGUYEN MINH KHANG" userId="S::21007509@myrp.edu.sg::0f44b8e6-e509-45a9-ad2d-0b1385b7684d" providerId="AD" clId="Web-{FCBC62C2-6A3C-4D30-8955-2E8FA2D12B6C}" dt="2023-08-07T02:50:42.449" v="1"/>
          <ac:picMkLst>
            <pc:docMk/>
            <pc:sldMk cId="3535391029" sldId="272"/>
            <ac:picMk id="14352" creationId="{69F01145-BEA3-4CBF-AA21-10077B948CA8}"/>
          </ac:picMkLst>
        </pc:picChg>
      </pc:sldChg>
    </pc:docChg>
  </pc:docChgLst>
  <pc:docChgLst>
    <pc:chgData name="NGUYEN MINH KHANG" userId="S::21007509@myrp.edu.sg::0f44b8e6-e509-45a9-ad2d-0b1385b7684d" providerId="AD" clId="Web-{A40CE114-23F2-42EA-8491-7EEEB1076E37}"/>
    <pc:docChg chg="modSld">
      <pc:chgData name="NGUYEN MINH KHANG" userId="S::21007509@myrp.edu.sg::0f44b8e6-e509-45a9-ad2d-0b1385b7684d" providerId="AD" clId="Web-{A40CE114-23F2-42EA-8491-7EEEB1076E37}" dt="2023-08-07T06:12:17.995" v="76"/>
      <pc:docMkLst>
        <pc:docMk/>
      </pc:docMkLst>
      <pc:sldChg chg="modSp">
        <pc:chgData name="NGUYEN MINH KHANG" userId="S::21007509@myrp.edu.sg::0f44b8e6-e509-45a9-ad2d-0b1385b7684d" providerId="AD" clId="Web-{A40CE114-23F2-42EA-8491-7EEEB1076E37}" dt="2023-08-07T06:12:17.995" v="76"/>
        <pc:sldMkLst>
          <pc:docMk/>
          <pc:sldMk cId="3895615548" sldId="273"/>
        </pc:sldMkLst>
        <pc:graphicFrameChg chg="modGraphic">
          <ac:chgData name="NGUYEN MINH KHANG" userId="S::21007509@myrp.edu.sg::0f44b8e6-e509-45a9-ad2d-0b1385b7684d" providerId="AD" clId="Web-{A40CE114-23F2-42EA-8491-7EEEB1076E37}" dt="2023-08-07T06:12:17.995" v="76"/>
          <ac:graphicFrameMkLst>
            <pc:docMk/>
            <pc:sldMk cId="3895615548" sldId="273"/>
            <ac:graphicFrameMk id="10" creationId="{83370466-086D-90B8-1C18-3FF230E6C47F}"/>
          </ac:graphicFrameMkLst>
        </pc:graphicFrameChg>
      </pc:sldChg>
      <pc:sldChg chg="addSp delSp modSp">
        <pc:chgData name="NGUYEN MINH KHANG" userId="S::21007509@myrp.edu.sg::0f44b8e6-e509-45a9-ad2d-0b1385b7684d" providerId="AD" clId="Web-{A40CE114-23F2-42EA-8491-7EEEB1076E37}" dt="2023-08-07T06:10:51.680" v="73" actId="1076"/>
        <pc:sldMkLst>
          <pc:docMk/>
          <pc:sldMk cId="147211004" sldId="301"/>
        </pc:sldMkLst>
        <pc:spChg chg="mod">
          <ac:chgData name="NGUYEN MINH KHANG" userId="S::21007509@myrp.edu.sg::0f44b8e6-e509-45a9-ad2d-0b1385b7684d" providerId="AD" clId="Web-{A40CE114-23F2-42EA-8491-7EEEB1076E37}" dt="2023-08-07T06:09:19.959" v="5" actId="1076"/>
          <ac:spMkLst>
            <pc:docMk/>
            <pc:sldMk cId="147211004" sldId="301"/>
            <ac:spMk id="3" creationId="{0E49EE29-15C4-156B-CF91-6A9C4EECB951}"/>
          </ac:spMkLst>
        </pc:spChg>
        <pc:spChg chg="mod">
          <ac:chgData name="NGUYEN MINH KHANG" userId="S::21007509@myrp.edu.sg::0f44b8e6-e509-45a9-ad2d-0b1385b7684d" providerId="AD" clId="Web-{A40CE114-23F2-42EA-8491-7EEEB1076E37}" dt="2023-08-07T06:09:10.771" v="2" actId="1076"/>
          <ac:spMkLst>
            <pc:docMk/>
            <pc:sldMk cId="147211004" sldId="301"/>
            <ac:spMk id="4" creationId="{F2DD4AE1-1C40-D1FA-E302-CD3B2B37AAAA}"/>
          </ac:spMkLst>
        </pc:spChg>
        <pc:spChg chg="mod">
          <ac:chgData name="NGUYEN MINH KHANG" userId="S::21007509@myrp.edu.sg::0f44b8e6-e509-45a9-ad2d-0b1385b7684d" providerId="AD" clId="Web-{A40CE114-23F2-42EA-8491-7EEEB1076E37}" dt="2023-08-07T06:09:17.443" v="4" actId="14100"/>
          <ac:spMkLst>
            <pc:docMk/>
            <pc:sldMk cId="147211004" sldId="301"/>
            <ac:spMk id="5" creationId="{D87C6354-E00A-DEE5-2BF6-DE65E2C9A4DE}"/>
          </ac:spMkLst>
        </pc:spChg>
        <pc:spChg chg="mod">
          <ac:chgData name="NGUYEN MINH KHANG" userId="S::21007509@myrp.edu.sg::0f44b8e6-e509-45a9-ad2d-0b1385b7684d" providerId="AD" clId="Web-{A40CE114-23F2-42EA-8491-7EEEB1076E37}" dt="2023-08-07T06:09:14.881" v="3" actId="1076"/>
          <ac:spMkLst>
            <pc:docMk/>
            <pc:sldMk cId="147211004" sldId="301"/>
            <ac:spMk id="6" creationId="{43CE81F2-A6DF-4B4A-09A1-778D9E472DDF}"/>
          </ac:spMkLst>
        </pc:spChg>
        <pc:spChg chg="mod">
          <ac:chgData name="NGUYEN MINH KHANG" userId="S::21007509@myrp.edu.sg::0f44b8e6-e509-45a9-ad2d-0b1385b7684d" providerId="AD" clId="Web-{A40CE114-23F2-42EA-8491-7EEEB1076E37}" dt="2023-08-07T06:09:57.663" v="19" actId="1076"/>
          <ac:spMkLst>
            <pc:docMk/>
            <pc:sldMk cId="147211004" sldId="301"/>
            <ac:spMk id="8" creationId="{142D9B32-5A70-EE8A-F16F-EF4CA02EDD5E}"/>
          </ac:spMkLst>
        </pc:spChg>
        <pc:spChg chg="del">
          <ac:chgData name="NGUYEN MINH KHANG" userId="S::21007509@myrp.edu.sg::0f44b8e6-e509-45a9-ad2d-0b1385b7684d" providerId="AD" clId="Web-{A40CE114-23F2-42EA-8491-7EEEB1076E37}" dt="2023-08-07T06:09:37.241" v="10"/>
          <ac:spMkLst>
            <pc:docMk/>
            <pc:sldMk cId="147211004" sldId="301"/>
            <ac:spMk id="9" creationId="{DE7033C0-2306-AB8C-F856-1C4B11527522}"/>
          </ac:spMkLst>
        </pc:spChg>
        <pc:spChg chg="mod">
          <ac:chgData name="NGUYEN MINH KHANG" userId="S::21007509@myrp.edu.sg::0f44b8e6-e509-45a9-ad2d-0b1385b7684d" providerId="AD" clId="Web-{A40CE114-23F2-42EA-8491-7EEEB1076E37}" dt="2023-08-07T06:09:40.131" v="11" actId="1076"/>
          <ac:spMkLst>
            <pc:docMk/>
            <pc:sldMk cId="147211004" sldId="301"/>
            <ac:spMk id="11" creationId="{BA8BDE67-8355-922C-C955-798FD1ED554D}"/>
          </ac:spMkLst>
        </pc:spChg>
        <pc:spChg chg="mod">
          <ac:chgData name="NGUYEN MINH KHANG" userId="S::21007509@myrp.edu.sg::0f44b8e6-e509-45a9-ad2d-0b1385b7684d" providerId="AD" clId="Web-{A40CE114-23F2-42EA-8491-7EEEB1076E37}" dt="2023-08-07T06:09:48.553" v="14" actId="1076"/>
          <ac:spMkLst>
            <pc:docMk/>
            <pc:sldMk cId="147211004" sldId="301"/>
            <ac:spMk id="12" creationId="{CFABFBAB-C8AA-2103-0AC4-15D671E6DD44}"/>
          </ac:spMkLst>
        </pc:spChg>
        <pc:spChg chg="add mod">
          <ac:chgData name="NGUYEN MINH KHANG" userId="S::21007509@myrp.edu.sg::0f44b8e6-e509-45a9-ad2d-0b1385b7684d" providerId="AD" clId="Web-{A40CE114-23F2-42EA-8491-7EEEB1076E37}" dt="2023-08-07T06:10:13.132" v="24" actId="1076"/>
          <ac:spMkLst>
            <pc:docMk/>
            <pc:sldMk cId="147211004" sldId="301"/>
            <ac:spMk id="14" creationId="{ACC0A45A-B66C-5DF5-1175-B5C4DC554AA3}"/>
          </ac:spMkLst>
        </pc:spChg>
        <pc:spChg chg="add mod">
          <ac:chgData name="NGUYEN MINH KHANG" userId="S::21007509@myrp.edu.sg::0f44b8e6-e509-45a9-ad2d-0b1385b7684d" providerId="AD" clId="Web-{A40CE114-23F2-42EA-8491-7EEEB1076E37}" dt="2023-08-07T06:10:30.320" v="41" actId="20577"/>
          <ac:spMkLst>
            <pc:docMk/>
            <pc:sldMk cId="147211004" sldId="301"/>
            <ac:spMk id="15" creationId="{48882190-AEC0-D71D-FAC4-4019804379BE}"/>
          </ac:spMkLst>
        </pc:spChg>
        <pc:spChg chg="add mod">
          <ac:chgData name="NGUYEN MINH KHANG" userId="S::21007509@myrp.edu.sg::0f44b8e6-e509-45a9-ad2d-0b1385b7684d" providerId="AD" clId="Web-{A40CE114-23F2-42EA-8491-7EEEB1076E37}" dt="2023-08-07T06:10:51.680" v="73" actId="1076"/>
          <ac:spMkLst>
            <pc:docMk/>
            <pc:sldMk cId="147211004" sldId="301"/>
            <ac:spMk id="16" creationId="{3CCDD835-F9CB-D6B5-A59C-CE5C6BBA6561}"/>
          </ac:spMkLst>
        </pc:spChg>
        <pc:picChg chg="mod">
          <ac:chgData name="NGUYEN MINH KHANG" userId="S::21007509@myrp.edu.sg::0f44b8e6-e509-45a9-ad2d-0b1385b7684d" providerId="AD" clId="Web-{A40CE114-23F2-42EA-8491-7EEEB1076E37}" dt="2023-08-07T06:09:08.849" v="1" actId="1076"/>
          <ac:picMkLst>
            <pc:docMk/>
            <pc:sldMk cId="147211004" sldId="301"/>
            <ac:picMk id="7" creationId="{F6A478EC-1138-6BAB-A081-2BE72C7FC791}"/>
          </ac:picMkLst>
        </pc:picChg>
        <pc:picChg chg="mod">
          <ac:chgData name="NGUYEN MINH KHANG" userId="S::21007509@myrp.edu.sg::0f44b8e6-e509-45a9-ad2d-0b1385b7684d" providerId="AD" clId="Web-{A40CE114-23F2-42EA-8491-7EEEB1076E37}" dt="2023-08-07T06:09:54.382" v="18" actId="1076"/>
          <ac:picMkLst>
            <pc:docMk/>
            <pc:sldMk cId="147211004" sldId="301"/>
            <ac:picMk id="10" creationId="{B8D8338D-C9A0-A7AD-7D3D-39EEBBAA0DB5}"/>
          </ac:picMkLst>
        </pc:picChg>
        <pc:picChg chg="mod">
          <ac:chgData name="NGUYEN MINH KHANG" userId="S::21007509@myrp.edu.sg::0f44b8e6-e509-45a9-ad2d-0b1385b7684d" providerId="AD" clId="Web-{A40CE114-23F2-42EA-8491-7EEEB1076E37}" dt="2023-08-07T06:09:46.178" v="13" actId="1076"/>
          <ac:picMkLst>
            <pc:docMk/>
            <pc:sldMk cId="147211004" sldId="301"/>
            <ac:picMk id="13" creationId="{0060416A-CE32-F26B-6C0A-A7BF3C5C2F8A}"/>
          </ac:picMkLst>
        </pc:picChg>
      </pc:sldChg>
    </pc:docChg>
  </pc:docChgLst>
  <pc:docChgLst>
    <pc:chgData name="NGUYEN MINH KHANG" userId="S::21007509@myrp.edu.sg::0f44b8e6-e509-45a9-ad2d-0b1385b7684d" providerId="AD" clId="Web-{038A01F1-FFF8-49F3-AFA4-93A43240E6E5}"/>
    <pc:docChg chg="addSld delSld modSld">
      <pc:chgData name="NGUYEN MINH KHANG" userId="S::21007509@myrp.edu.sg::0f44b8e6-e509-45a9-ad2d-0b1385b7684d" providerId="AD" clId="Web-{038A01F1-FFF8-49F3-AFA4-93A43240E6E5}" dt="2023-06-01T07:57:58.585" v="4" actId="14100"/>
      <pc:docMkLst>
        <pc:docMk/>
      </pc:docMkLst>
      <pc:sldChg chg="modSp">
        <pc:chgData name="NGUYEN MINH KHANG" userId="S::21007509@myrp.edu.sg::0f44b8e6-e509-45a9-ad2d-0b1385b7684d" providerId="AD" clId="Web-{038A01F1-FFF8-49F3-AFA4-93A43240E6E5}" dt="2023-06-01T07:57:58.585" v="4" actId="14100"/>
        <pc:sldMkLst>
          <pc:docMk/>
          <pc:sldMk cId="1833313488" sldId="274"/>
        </pc:sldMkLst>
        <pc:picChg chg="mod">
          <ac:chgData name="NGUYEN MINH KHANG" userId="S::21007509@myrp.edu.sg::0f44b8e6-e509-45a9-ad2d-0b1385b7684d" providerId="AD" clId="Web-{038A01F1-FFF8-49F3-AFA4-93A43240E6E5}" dt="2023-06-01T07:57:58.585" v="4" actId="14100"/>
          <ac:picMkLst>
            <pc:docMk/>
            <pc:sldMk cId="1833313488" sldId="274"/>
            <ac:picMk id="5" creationId="{89B2CD9E-B106-4614-0BD7-0A1AE94CC6DE}"/>
          </ac:picMkLst>
        </pc:picChg>
      </pc:sldChg>
      <pc:sldChg chg="new del">
        <pc:chgData name="NGUYEN MINH KHANG" userId="S::21007509@myrp.edu.sg::0f44b8e6-e509-45a9-ad2d-0b1385b7684d" providerId="AD" clId="Web-{038A01F1-FFF8-49F3-AFA4-93A43240E6E5}" dt="2023-06-01T07:55:53.566" v="1"/>
        <pc:sldMkLst>
          <pc:docMk/>
          <pc:sldMk cId="3419951600" sldId="275"/>
        </pc:sldMkLst>
      </pc:sldChg>
    </pc:docChg>
  </pc:docChgLst>
  <pc:docChgLst>
    <pc:chgData name="NGUYEN MINH KHANG" userId="S::21007509@myrp.edu.sg::0f44b8e6-e509-45a9-ad2d-0b1385b7684d" providerId="AD" clId="Web-{E47C5F17-9373-4DDB-931B-2BCD4C99E3BA}"/>
    <pc:docChg chg="modSld">
      <pc:chgData name="NGUYEN MINH KHANG" userId="S::21007509@myrp.edu.sg::0f44b8e6-e509-45a9-ad2d-0b1385b7684d" providerId="AD" clId="Web-{E47C5F17-9373-4DDB-931B-2BCD4C99E3BA}" dt="2023-06-01T10:05:58.813" v="109"/>
      <pc:docMkLst>
        <pc:docMk/>
      </pc:docMkLst>
      <pc:sldChg chg="modSp">
        <pc:chgData name="NGUYEN MINH KHANG" userId="S::21007509@myrp.edu.sg::0f44b8e6-e509-45a9-ad2d-0b1385b7684d" providerId="AD" clId="Web-{E47C5F17-9373-4DDB-931B-2BCD4C99E3BA}" dt="2023-06-01T10:05:58.813" v="109"/>
        <pc:sldMkLst>
          <pc:docMk/>
          <pc:sldMk cId="0" sldId="268"/>
        </pc:sldMkLst>
        <pc:graphicFrameChg chg="mod modGraphic">
          <ac:chgData name="NGUYEN MINH KHANG" userId="S::21007509@myrp.edu.sg::0f44b8e6-e509-45a9-ad2d-0b1385b7684d" providerId="AD" clId="Web-{E47C5F17-9373-4DDB-931B-2BCD4C99E3BA}" dt="2023-06-01T10:05:58.813" v="109"/>
          <ac:graphicFrameMkLst>
            <pc:docMk/>
            <pc:sldMk cId="0" sldId="268"/>
            <ac:graphicFrameMk id="6" creationId="{00000000-0000-0000-0000-000000000000}"/>
          </ac:graphicFrameMkLst>
        </pc:graphicFrameChg>
      </pc:sldChg>
      <pc:sldChg chg="modSp">
        <pc:chgData name="NGUYEN MINH KHANG" userId="S::21007509@myrp.edu.sg::0f44b8e6-e509-45a9-ad2d-0b1385b7684d" providerId="AD" clId="Web-{E47C5F17-9373-4DDB-931B-2BCD4C99E3BA}" dt="2023-06-01T10:05:37.015" v="81"/>
        <pc:sldMkLst>
          <pc:docMk/>
          <pc:sldMk cId="0" sldId="269"/>
        </pc:sldMkLst>
        <pc:graphicFrameChg chg="mod modGraphic">
          <ac:chgData name="NGUYEN MINH KHANG" userId="S::21007509@myrp.edu.sg::0f44b8e6-e509-45a9-ad2d-0b1385b7684d" providerId="AD" clId="Web-{E47C5F17-9373-4DDB-931B-2BCD4C99E3BA}" dt="2023-06-01T10:05:37.015" v="81"/>
          <ac:graphicFrameMkLst>
            <pc:docMk/>
            <pc:sldMk cId="0" sldId="269"/>
            <ac:graphicFrameMk id="6" creationId="{00000000-0000-0000-0000-000000000000}"/>
          </ac:graphicFrameMkLst>
        </pc:graphicFrameChg>
      </pc:sldChg>
      <pc:sldChg chg="modSp">
        <pc:chgData name="NGUYEN MINH KHANG" userId="S::21007509@myrp.edu.sg::0f44b8e6-e509-45a9-ad2d-0b1385b7684d" providerId="AD" clId="Web-{E47C5F17-9373-4DDB-931B-2BCD4C99E3BA}" dt="2023-06-01T10:05:44.343" v="89"/>
        <pc:sldMkLst>
          <pc:docMk/>
          <pc:sldMk cId="3535391029" sldId="272"/>
        </pc:sldMkLst>
        <pc:graphicFrameChg chg="mod modGraphic">
          <ac:chgData name="NGUYEN MINH KHANG" userId="S::21007509@myrp.edu.sg::0f44b8e6-e509-45a9-ad2d-0b1385b7684d" providerId="AD" clId="Web-{E47C5F17-9373-4DDB-931B-2BCD4C99E3BA}" dt="2023-06-01T10:05:44.343" v="89"/>
          <ac:graphicFrameMkLst>
            <pc:docMk/>
            <pc:sldMk cId="3535391029" sldId="272"/>
            <ac:graphicFrameMk id="6" creationId="{00000000-0000-0000-0000-000000000000}"/>
          </ac:graphicFrameMkLst>
        </pc:graphicFrameChg>
      </pc:sldChg>
      <pc:sldChg chg="modSp">
        <pc:chgData name="NGUYEN MINH KHANG" userId="S::21007509@myrp.edu.sg::0f44b8e6-e509-45a9-ad2d-0b1385b7684d" providerId="AD" clId="Web-{E47C5F17-9373-4DDB-931B-2BCD4C99E3BA}" dt="2023-06-01T10:05:48.875" v="101"/>
        <pc:sldMkLst>
          <pc:docMk/>
          <pc:sldMk cId="3895615548" sldId="273"/>
        </pc:sldMkLst>
        <pc:graphicFrameChg chg="mod modGraphic">
          <ac:chgData name="NGUYEN MINH KHANG" userId="S::21007509@myrp.edu.sg::0f44b8e6-e509-45a9-ad2d-0b1385b7684d" providerId="AD" clId="Web-{E47C5F17-9373-4DDB-931B-2BCD4C99E3BA}" dt="2023-06-01T10:05:48.875" v="101"/>
          <ac:graphicFrameMkLst>
            <pc:docMk/>
            <pc:sldMk cId="3895615548" sldId="273"/>
            <ac:graphicFrameMk id="6" creationId="{00000000-0000-0000-0000-000000000000}"/>
          </ac:graphicFrameMkLst>
        </pc:graphicFrameChg>
      </pc:sldChg>
    </pc:docChg>
  </pc:docChgLst>
  <pc:docChgLst>
    <pc:chgData name="NGUYEN MINH KHANG" userId="S::21007509@myrp.edu.sg::0f44b8e6-e509-45a9-ad2d-0b1385b7684d" providerId="AD" clId="Web-{5373DD2E-5889-4488-81FC-B26D95B633EC}"/>
    <pc:docChg chg="addSld delSld modSld sldOrd">
      <pc:chgData name="NGUYEN MINH KHANG" userId="S::21007509@myrp.edu.sg::0f44b8e6-e509-45a9-ad2d-0b1385b7684d" providerId="AD" clId="Web-{5373DD2E-5889-4488-81FC-B26D95B633EC}" dt="2023-08-07T04:52:51.429" v="584"/>
      <pc:docMkLst>
        <pc:docMk/>
      </pc:docMkLst>
      <pc:sldChg chg="ord">
        <pc:chgData name="NGUYEN MINH KHANG" userId="S::21007509@myrp.edu.sg::0f44b8e6-e509-45a9-ad2d-0b1385b7684d" providerId="AD" clId="Web-{5373DD2E-5889-4488-81FC-B26D95B633EC}" dt="2023-08-07T04:48:37.096" v="557"/>
        <pc:sldMkLst>
          <pc:docMk/>
          <pc:sldMk cId="1541174507" sldId="278"/>
        </pc:sldMkLst>
      </pc:sldChg>
      <pc:sldChg chg="del">
        <pc:chgData name="NGUYEN MINH KHANG" userId="S::21007509@myrp.edu.sg::0f44b8e6-e509-45a9-ad2d-0b1385b7684d" providerId="AD" clId="Web-{5373DD2E-5889-4488-81FC-B26D95B633EC}" dt="2023-08-07T04:52:08.054" v="579"/>
        <pc:sldMkLst>
          <pc:docMk/>
          <pc:sldMk cId="1880908442" sldId="283"/>
        </pc:sldMkLst>
      </pc:sldChg>
      <pc:sldChg chg="del">
        <pc:chgData name="NGUYEN MINH KHANG" userId="S::21007509@myrp.edu.sg::0f44b8e6-e509-45a9-ad2d-0b1385b7684d" providerId="AD" clId="Web-{5373DD2E-5889-4488-81FC-B26D95B633EC}" dt="2023-08-07T04:52:10.397" v="580"/>
        <pc:sldMkLst>
          <pc:docMk/>
          <pc:sldMk cId="2513823363" sldId="284"/>
        </pc:sldMkLst>
      </pc:sldChg>
      <pc:sldChg chg="addSp modSp ord">
        <pc:chgData name="NGUYEN MINH KHANG" userId="S::21007509@myrp.edu.sg::0f44b8e6-e509-45a9-ad2d-0b1385b7684d" providerId="AD" clId="Web-{5373DD2E-5889-4488-81FC-B26D95B633EC}" dt="2023-08-07T04:52:00.538" v="578"/>
        <pc:sldMkLst>
          <pc:docMk/>
          <pc:sldMk cId="2188047169" sldId="285"/>
        </pc:sldMkLst>
        <pc:picChg chg="add mod">
          <ac:chgData name="NGUYEN MINH KHANG" userId="S::21007509@myrp.edu.sg::0f44b8e6-e509-45a9-ad2d-0b1385b7684d" providerId="AD" clId="Web-{5373DD2E-5889-4488-81FC-B26D95B633EC}" dt="2023-08-07T04:51:14.553" v="569" actId="14100"/>
          <ac:picMkLst>
            <pc:docMk/>
            <pc:sldMk cId="2188047169" sldId="285"/>
            <ac:picMk id="4" creationId="{497152D8-CA4C-40AB-C456-714B31330FFD}"/>
          </ac:picMkLst>
        </pc:picChg>
        <pc:picChg chg="mod">
          <ac:chgData name="NGUYEN MINH KHANG" userId="S::21007509@myrp.edu.sg::0f44b8e6-e509-45a9-ad2d-0b1385b7684d" providerId="AD" clId="Web-{5373DD2E-5889-4488-81FC-B26D95B633EC}" dt="2023-08-07T04:50:58.724" v="564" actId="14100"/>
          <ac:picMkLst>
            <pc:docMk/>
            <pc:sldMk cId="2188047169" sldId="285"/>
            <ac:picMk id="8" creationId="{8476F494-2B9F-6691-C4E7-D7E8193D43E5}"/>
          </ac:picMkLst>
        </pc:picChg>
        <pc:picChg chg="mod">
          <ac:chgData name="NGUYEN MINH KHANG" userId="S::21007509@myrp.edu.sg::0f44b8e6-e509-45a9-ad2d-0b1385b7684d" providerId="AD" clId="Web-{5373DD2E-5889-4488-81FC-B26D95B633EC}" dt="2023-08-07T04:51:09.302" v="567" actId="14100"/>
          <ac:picMkLst>
            <pc:docMk/>
            <pc:sldMk cId="2188047169" sldId="285"/>
            <ac:picMk id="10" creationId="{65C1C9A5-F114-70AD-2064-F720CB6E8436}"/>
          </ac:picMkLst>
        </pc:picChg>
      </pc:sldChg>
      <pc:sldChg chg="del">
        <pc:chgData name="NGUYEN MINH KHANG" userId="S::21007509@myrp.edu.sg::0f44b8e6-e509-45a9-ad2d-0b1385b7684d" providerId="AD" clId="Web-{5373DD2E-5889-4488-81FC-B26D95B633EC}" dt="2023-08-07T04:52:51.429" v="584"/>
        <pc:sldMkLst>
          <pc:docMk/>
          <pc:sldMk cId="3242965223" sldId="286"/>
        </pc:sldMkLst>
      </pc:sldChg>
      <pc:sldChg chg="del">
        <pc:chgData name="NGUYEN MINH KHANG" userId="S::21007509@myrp.edu.sg::0f44b8e6-e509-45a9-ad2d-0b1385b7684d" providerId="AD" clId="Web-{5373DD2E-5889-4488-81FC-B26D95B633EC}" dt="2023-08-07T04:51:33.834" v="570"/>
        <pc:sldMkLst>
          <pc:docMk/>
          <pc:sldMk cId="1958590369" sldId="287"/>
        </pc:sldMkLst>
      </pc:sldChg>
      <pc:sldChg chg="del">
        <pc:chgData name="NGUYEN MINH KHANG" userId="S::21007509@myrp.edu.sg::0f44b8e6-e509-45a9-ad2d-0b1385b7684d" providerId="AD" clId="Web-{5373DD2E-5889-4488-81FC-B26D95B633EC}" dt="2023-08-07T04:51:48.538" v="573"/>
        <pc:sldMkLst>
          <pc:docMk/>
          <pc:sldMk cId="1038528820" sldId="289"/>
        </pc:sldMkLst>
      </pc:sldChg>
      <pc:sldChg chg="del">
        <pc:chgData name="NGUYEN MINH KHANG" userId="S::21007509@myrp.edu.sg::0f44b8e6-e509-45a9-ad2d-0b1385b7684d" providerId="AD" clId="Web-{5373DD2E-5889-4488-81FC-B26D95B633EC}" dt="2023-08-07T04:51:43.616" v="572"/>
        <pc:sldMkLst>
          <pc:docMk/>
          <pc:sldMk cId="1531715685" sldId="292"/>
        </pc:sldMkLst>
      </pc:sldChg>
      <pc:sldChg chg="add del">
        <pc:chgData name="NGUYEN MINH KHANG" userId="S::21007509@myrp.edu.sg::0f44b8e6-e509-45a9-ad2d-0b1385b7684d" providerId="AD" clId="Web-{5373DD2E-5889-4488-81FC-B26D95B633EC}" dt="2023-08-07T04:52:15.476" v="582"/>
        <pc:sldMkLst>
          <pc:docMk/>
          <pc:sldMk cId="1634767596" sldId="293"/>
        </pc:sldMkLst>
      </pc:sldChg>
      <pc:sldChg chg="del ord">
        <pc:chgData name="NGUYEN MINH KHANG" userId="S::21007509@myrp.edu.sg::0f44b8e6-e509-45a9-ad2d-0b1385b7684d" providerId="AD" clId="Web-{5373DD2E-5889-4488-81FC-B26D95B633EC}" dt="2023-08-07T04:52:20.929" v="583"/>
        <pc:sldMkLst>
          <pc:docMk/>
          <pc:sldMk cId="2235669265" sldId="296"/>
        </pc:sldMkLst>
      </pc:sldChg>
      <pc:sldChg chg="modSp ord">
        <pc:chgData name="NGUYEN MINH KHANG" userId="S::21007509@myrp.edu.sg::0f44b8e6-e509-45a9-ad2d-0b1385b7684d" providerId="AD" clId="Web-{5373DD2E-5889-4488-81FC-B26D95B633EC}" dt="2023-08-07T04:32:35.983" v="506" actId="20577"/>
        <pc:sldMkLst>
          <pc:docMk/>
          <pc:sldMk cId="3429436358" sldId="299"/>
        </pc:sldMkLst>
        <pc:spChg chg="mod">
          <ac:chgData name="NGUYEN MINH KHANG" userId="S::21007509@myrp.edu.sg::0f44b8e6-e509-45a9-ad2d-0b1385b7684d" providerId="AD" clId="Web-{5373DD2E-5889-4488-81FC-B26D95B633EC}" dt="2023-08-07T04:32:35.983" v="506" actId="20577"/>
          <ac:spMkLst>
            <pc:docMk/>
            <pc:sldMk cId="3429436358" sldId="299"/>
            <ac:spMk id="2" creationId="{3E147264-F9AF-C327-9E4E-8DBCD80566D9}"/>
          </ac:spMkLst>
        </pc:spChg>
      </pc:sldChg>
      <pc:sldChg chg="del">
        <pc:chgData name="NGUYEN MINH KHANG" userId="S::21007509@myrp.edu.sg::0f44b8e6-e509-45a9-ad2d-0b1385b7684d" providerId="AD" clId="Web-{5373DD2E-5889-4488-81FC-B26D95B633EC}" dt="2023-08-07T04:51:36.709" v="571"/>
        <pc:sldMkLst>
          <pc:docMk/>
          <pc:sldMk cId="2194885129" sldId="300"/>
        </pc:sldMkLst>
      </pc:sldChg>
      <pc:sldChg chg="addSp modSp ord">
        <pc:chgData name="NGUYEN MINH KHANG" userId="S::21007509@myrp.edu.sg::0f44b8e6-e509-45a9-ad2d-0b1385b7684d" providerId="AD" clId="Web-{5373DD2E-5889-4488-81FC-B26D95B633EC}" dt="2023-08-07T04:20:48.079" v="199"/>
        <pc:sldMkLst>
          <pc:docMk/>
          <pc:sldMk cId="147211004" sldId="301"/>
        </pc:sldMkLst>
        <pc:spChg chg="add mod">
          <ac:chgData name="NGUYEN MINH KHANG" userId="S::21007509@myrp.edu.sg::0f44b8e6-e509-45a9-ad2d-0b1385b7684d" providerId="AD" clId="Web-{5373DD2E-5889-4488-81FC-B26D95B633EC}" dt="2023-08-07T04:14:17.899" v="3" actId="1076"/>
          <ac:spMkLst>
            <pc:docMk/>
            <pc:sldMk cId="147211004" sldId="301"/>
            <ac:spMk id="3" creationId="{0E49EE29-15C4-156B-CF91-6A9C4EECB951}"/>
          </ac:spMkLst>
        </pc:spChg>
        <pc:spChg chg="add mod">
          <ac:chgData name="NGUYEN MINH KHANG" userId="S::21007509@myrp.edu.sg::0f44b8e6-e509-45a9-ad2d-0b1385b7684d" providerId="AD" clId="Web-{5373DD2E-5889-4488-81FC-B26D95B633EC}" dt="2023-08-07T04:18:05.654" v="101" actId="20577"/>
          <ac:spMkLst>
            <pc:docMk/>
            <pc:sldMk cId="147211004" sldId="301"/>
            <ac:spMk id="4" creationId="{F2DD4AE1-1C40-D1FA-E302-CD3B2B37AAAA}"/>
          </ac:spMkLst>
        </pc:spChg>
        <pc:spChg chg="mod">
          <ac:chgData name="NGUYEN MINH KHANG" userId="S::21007509@myrp.edu.sg::0f44b8e6-e509-45a9-ad2d-0b1385b7684d" providerId="AD" clId="Web-{5373DD2E-5889-4488-81FC-B26D95B633EC}" dt="2023-08-07T04:14:13.180" v="2" actId="688"/>
          <ac:spMkLst>
            <pc:docMk/>
            <pc:sldMk cId="147211004" sldId="301"/>
            <ac:spMk id="6" creationId="{43CE81F2-A6DF-4B4A-09A1-778D9E472DDF}"/>
          </ac:spMkLst>
        </pc:spChg>
        <pc:spChg chg="add mod">
          <ac:chgData name="NGUYEN MINH KHANG" userId="S::21007509@myrp.edu.sg::0f44b8e6-e509-45a9-ad2d-0b1385b7684d" providerId="AD" clId="Web-{5373DD2E-5889-4488-81FC-B26D95B633EC}" dt="2023-08-07T04:15:19.603" v="51" actId="688"/>
          <ac:spMkLst>
            <pc:docMk/>
            <pc:sldMk cId="147211004" sldId="301"/>
            <ac:spMk id="8" creationId="{142D9B32-5A70-EE8A-F16F-EF4CA02EDD5E}"/>
          </ac:spMkLst>
        </pc:spChg>
        <pc:spChg chg="add mod">
          <ac:chgData name="NGUYEN MINH KHANG" userId="S::21007509@myrp.edu.sg::0f44b8e6-e509-45a9-ad2d-0b1385b7684d" providerId="AD" clId="Web-{5373DD2E-5889-4488-81FC-B26D95B633EC}" dt="2023-08-07T04:15:51.885" v="76" actId="20577"/>
          <ac:spMkLst>
            <pc:docMk/>
            <pc:sldMk cId="147211004" sldId="301"/>
            <ac:spMk id="9" creationId="{DE7033C0-2306-AB8C-F856-1C4B11527522}"/>
          </ac:spMkLst>
        </pc:spChg>
        <pc:spChg chg="add mod">
          <ac:chgData name="NGUYEN MINH KHANG" userId="S::21007509@myrp.edu.sg::0f44b8e6-e509-45a9-ad2d-0b1385b7684d" providerId="AD" clId="Web-{5373DD2E-5889-4488-81FC-B26D95B633EC}" dt="2023-08-07T04:20:13.828" v="188" actId="1076"/>
          <ac:spMkLst>
            <pc:docMk/>
            <pc:sldMk cId="147211004" sldId="301"/>
            <ac:spMk id="11" creationId="{BA8BDE67-8355-922C-C955-798FD1ED554D}"/>
          </ac:spMkLst>
        </pc:spChg>
        <pc:spChg chg="add mod">
          <ac:chgData name="NGUYEN MINH KHANG" userId="S::21007509@myrp.edu.sg::0f44b8e6-e509-45a9-ad2d-0b1385b7684d" providerId="AD" clId="Web-{5373DD2E-5889-4488-81FC-B26D95B633EC}" dt="2023-08-07T04:19:58.703" v="183" actId="20577"/>
          <ac:spMkLst>
            <pc:docMk/>
            <pc:sldMk cId="147211004" sldId="301"/>
            <ac:spMk id="12" creationId="{CFABFBAB-C8AA-2103-0AC4-15D671E6DD44}"/>
          </ac:spMkLst>
        </pc:spChg>
        <pc:picChg chg="add mod">
          <ac:chgData name="NGUYEN MINH KHANG" userId="S::21007509@myrp.edu.sg::0f44b8e6-e509-45a9-ad2d-0b1385b7684d" providerId="AD" clId="Web-{5373DD2E-5889-4488-81FC-B26D95B633EC}" dt="2023-08-07T04:17:28.012" v="82" actId="14100"/>
          <ac:picMkLst>
            <pc:docMk/>
            <pc:sldMk cId="147211004" sldId="301"/>
            <ac:picMk id="10" creationId="{B8D8338D-C9A0-A7AD-7D3D-39EEBBAA0DB5}"/>
          </ac:picMkLst>
        </pc:picChg>
        <pc:picChg chg="add mod">
          <ac:chgData name="NGUYEN MINH KHANG" userId="S::21007509@myrp.edu.sg::0f44b8e6-e509-45a9-ad2d-0b1385b7684d" providerId="AD" clId="Web-{5373DD2E-5889-4488-81FC-B26D95B633EC}" dt="2023-08-07T04:19:54.562" v="178" actId="1076"/>
          <ac:picMkLst>
            <pc:docMk/>
            <pc:sldMk cId="147211004" sldId="301"/>
            <ac:picMk id="13" creationId="{0060416A-CE32-F26B-6C0A-A7BF3C5C2F8A}"/>
          </ac:picMkLst>
        </pc:picChg>
      </pc:sldChg>
      <pc:sldChg chg="addSp delSp modSp ord">
        <pc:chgData name="NGUYEN MINH KHANG" userId="S::21007509@myrp.edu.sg::0f44b8e6-e509-45a9-ad2d-0b1385b7684d" providerId="AD" clId="Web-{5373DD2E-5889-4488-81FC-B26D95B633EC}" dt="2023-08-07T04:30:49.903" v="489" actId="1076"/>
        <pc:sldMkLst>
          <pc:docMk/>
          <pc:sldMk cId="1856643468" sldId="302"/>
        </pc:sldMkLst>
        <pc:spChg chg="del mod">
          <ac:chgData name="NGUYEN MINH KHANG" userId="S::21007509@myrp.edu.sg::0f44b8e6-e509-45a9-ad2d-0b1385b7684d" providerId="AD" clId="Web-{5373DD2E-5889-4488-81FC-B26D95B633EC}" dt="2023-08-07T04:25:43.631" v="370"/>
          <ac:spMkLst>
            <pc:docMk/>
            <pc:sldMk cId="1856643468" sldId="302"/>
            <ac:spMk id="3" creationId="{055DB632-DC70-9A58-8225-9491D6BA3B3E}"/>
          </ac:spMkLst>
        </pc:spChg>
        <pc:spChg chg="add mod">
          <ac:chgData name="NGUYEN MINH KHANG" userId="S::21007509@myrp.edu.sg::0f44b8e6-e509-45a9-ad2d-0b1385b7684d" providerId="AD" clId="Web-{5373DD2E-5889-4488-81FC-B26D95B633EC}" dt="2023-08-07T04:22:51.862" v="243" actId="20577"/>
          <ac:spMkLst>
            <pc:docMk/>
            <pc:sldMk cId="1856643468" sldId="302"/>
            <ac:spMk id="6" creationId="{22D329B6-3842-034D-BC4D-716C16DF6B19}"/>
          </ac:spMkLst>
        </pc:spChg>
        <pc:spChg chg="add mod">
          <ac:chgData name="NGUYEN MINH KHANG" userId="S::21007509@myrp.edu.sg::0f44b8e6-e509-45a9-ad2d-0b1385b7684d" providerId="AD" clId="Web-{5373DD2E-5889-4488-81FC-B26D95B633EC}" dt="2023-08-07T04:25:53.772" v="373" actId="1076"/>
          <ac:spMkLst>
            <pc:docMk/>
            <pc:sldMk cId="1856643468" sldId="302"/>
            <ac:spMk id="7" creationId="{CC72F5D1-A165-EF78-359F-7D55398462EA}"/>
          </ac:spMkLst>
        </pc:spChg>
        <pc:spChg chg="add mod">
          <ac:chgData name="NGUYEN MINH KHANG" userId="S::21007509@myrp.edu.sg::0f44b8e6-e509-45a9-ad2d-0b1385b7684d" providerId="AD" clId="Web-{5373DD2E-5889-4488-81FC-B26D95B633EC}" dt="2023-08-07T04:25:50.444" v="372" actId="1076"/>
          <ac:spMkLst>
            <pc:docMk/>
            <pc:sldMk cId="1856643468" sldId="302"/>
            <ac:spMk id="8" creationId="{914C0320-54E0-55FC-4323-2682D1C4DADA}"/>
          </ac:spMkLst>
        </pc:spChg>
        <pc:spChg chg="add mod">
          <ac:chgData name="NGUYEN MINH KHANG" userId="S::21007509@myrp.edu.sg::0f44b8e6-e509-45a9-ad2d-0b1385b7684d" providerId="AD" clId="Web-{5373DD2E-5889-4488-81FC-B26D95B633EC}" dt="2023-08-07T04:28:23.588" v="439" actId="20577"/>
          <ac:spMkLst>
            <pc:docMk/>
            <pc:sldMk cId="1856643468" sldId="302"/>
            <ac:spMk id="9" creationId="{16392D49-1288-EF53-E48B-0786D6370EF6}"/>
          </ac:spMkLst>
        </pc:spChg>
        <pc:spChg chg="add mod">
          <ac:chgData name="NGUYEN MINH KHANG" userId="S::21007509@myrp.edu.sg::0f44b8e6-e509-45a9-ad2d-0b1385b7684d" providerId="AD" clId="Web-{5373DD2E-5889-4488-81FC-B26D95B633EC}" dt="2023-08-07T04:25:33.881" v="369" actId="1076"/>
          <ac:spMkLst>
            <pc:docMk/>
            <pc:sldMk cId="1856643468" sldId="302"/>
            <ac:spMk id="10" creationId="{F5D4216C-5DF2-80E8-C7AD-729501FF4C6B}"/>
          </ac:spMkLst>
        </pc:spChg>
        <pc:spChg chg="add mod">
          <ac:chgData name="NGUYEN MINH KHANG" userId="S::21007509@myrp.edu.sg::0f44b8e6-e509-45a9-ad2d-0b1385b7684d" providerId="AD" clId="Web-{5373DD2E-5889-4488-81FC-B26D95B633EC}" dt="2023-08-07T04:26:50.430" v="387" actId="1076"/>
          <ac:spMkLst>
            <pc:docMk/>
            <pc:sldMk cId="1856643468" sldId="302"/>
            <ac:spMk id="11" creationId="{611507A1-60FE-A1DD-F5E5-065713DD1B82}"/>
          </ac:spMkLst>
        </pc:spChg>
        <pc:spChg chg="add mod">
          <ac:chgData name="NGUYEN MINH KHANG" userId="S::21007509@myrp.edu.sg::0f44b8e6-e509-45a9-ad2d-0b1385b7684d" providerId="AD" clId="Web-{5373DD2E-5889-4488-81FC-B26D95B633EC}" dt="2023-08-07T04:26:36.445" v="381" actId="14100"/>
          <ac:spMkLst>
            <pc:docMk/>
            <pc:sldMk cId="1856643468" sldId="302"/>
            <ac:spMk id="13" creationId="{49AB9C9B-7D1A-B9A7-599B-767FCEAF7D09}"/>
          </ac:spMkLst>
        </pc:spChg>
        <pc:spChg chg="add del mod">
          <ac:chgData name="NGUYEN MINH KHANG" userId="S::21007509@myrp.edu.sg::0f44b8e6-e509-45a9-ad2d-0b1385b7684d" providerId="AD" clId="Web-{5373DD2E-5889-4488-81FC-B26D95B633EC}" dt="2023-08-07T04:30:08.262" v="480"/>
          <ac:spMkLst>
            <pc:docMk/>
            <pc:sldMk cId="1856643468" sldId="302"/>
            <ac:spMk id="19" creationId="{BFC79ABA-CD90-8D1B-8F00-A71015E2DDA5}"/>
          </ac:spMkLst>
        </pc:spChg>
        <pc:picChg chg="add mod">
          <ac:chgData name="NGUYEN MINH KHANG" userId="S::21007509@myrp.edu.sg::0f44b8e6-e509-45a9-ad2d-0b1385b7684d" providerId="AD" clId="Web-{5373DD2E-5889-4488-81FC-B26D95B633EC}" dt="2023-08-07T04:21:55.908" v="204" actId="1076"/>
          <ac:picMkLst>
            <pc:docMk/>
            <pc:sldMk cId="1856643468" sldId="302"/>
            <ac:picMk id="5" creationId="{A3663B65-7347-2C4F-CC6E-79D2858FDC47}"/>
          </ac:picMkLst>
        </pc:picChg>
        <pc:picChg chg="add mod">
          <ac:chgData name="NGUYEN MINH KHANG" userId="S::21007509@myrp.edu.sg::0f44b8e6-e509-45a9-ad2d-0b1385b7684d" providerId="AD" clId="Web-{5373DD2E-5889-4488-81FC-B26D95B633EC}" dt="2023-08-07T04:26:45.351" v="385" actId="1076"/>
          <ac:picMkLst>
            <pc:docMk/>
            <pc:sldMk cId="1856643468" sldId="302"/>
            <ac:picMk id="15" creationId="{0A93A4DA-249C-E6B8-B6D2-27115FA302C4}"/>
          </ac:picMkLst>
        </pc:picChg>
        <pc:picChg chg="add mod">
          <ac:chgData name="NGUYEN MINH KHANG" userId="S::21007509@myrp.edu.sg::0f44b8e6-e509-45a9-ad2d-0b1385b7684d" providerId="AD" clId="Web-{5373DD2E-5889-4488-81FC-B26D95B633EC}" dt="2023-08-07T04:30:11.340" v="482" actId="14100"/>
          <ac:picMkLst>
            <pc:docMk/>
            <pc:sldMk cId="1856643468" sldId="302"/>
            <ac:picMk id="18" creationId="{76F8478E-A669-0DAD-16EF-A32131C6D391}"/>
          </ac:picMkLst>
        </pc:picChg>
        <pc:picChg chg="add mod">
          <ac:chgData name="NGUYEN MINH KHANG" userId="S::21007509@myrp.edu.sg::0f44b8e6-e509-45a9-ad2d-0b1385b7684d" providerId="AD" clId="Web-{5373DD2E-5889-4488-81FC-B26D95B633EC}" dt="2023-08-07T04:30:49.903" v="489" actId="1076"/>
          <ac:picMkLst>
            <pc:docMk/>
            <pc:sldMk cId="1856643468" sldId="302"/>
            <ac:picMk id="20" creationId="{404577F6-1A23-22A0-3E85-1BE9B7A5F690}"/>
          </ac:picMkLst>
        </pc:picChg>
        <pc:cxnChg chg="add mod">
          <ac:chgData name="NGUYEN MINH KHANG" userId="S::21007509@myrp.edu.sg::0f44b8e6-e509-45a9-ad2d-0b1385b7684d" providerId="AD" clId="Web-{5373DD2E-5889-4488-81FC-B26D95B633EC}" dt="2023-08-07T04:30:13.418" v="483" actId="1076"/>
          <ac:cxnSpMkLst>
            <pc:docMk/>
            <pc:sldMk cId="1856643468" sldId="302"/>
            <ac:cxnSpMk id="16" creationId="{70FCA38E-7918-CC2E-9765-433D34109FCE}"/>
          </ac:cxnSpMkLst>
        </pc:cxnChg>
        <pc:cxnChg chg="add mod">
          <ac:chgData name="NGUYEN MINH KHANG" userId="S::21007509@myrp.edu.sg::0f44b8e6-e509-45a9-ad2d-0b1385b7684d" providerId="AD" clId="Web-{5373DD2E-5889-4488-81FC-B26D95B633EC}" dt="2023-08-07T04:30:47.903" v="488" actId="1076"/>
          <ac:cxnSpMkLst>
            <pc:docMk/>
            <pc:sldMk cId="1856643468" sldId="302"/>
            <ac:cxnSpMk id="21" creationId="{CB58CF33-1A2B-3E6A-C8DB-94ED5CDEE881}"/>
          </ac:cxnSpMkLst>
        </pc:cxnChg>
      </pc:sldChg>
      <pc:sldChg chg="modSp">
        <pc:chgData name="NGUYEN MINH KHANG" userId="S::21007509@myrp.edu.sg::0f44b8e6-e509-45a9-ad2d-0b1385b7684d" providerId="AD" clId="Web-{5373DD2E-5889-4488-81FC-B26D95B633EC}" dt="2023-08-07T04:49:30.582" v="560" actId="1076"/>
        <pc:sldMkLst>
          <pc:docMk/>
          <pc:sldMk cId="3977940365" sldId="303"/>
        </pc:sldMkLst>
        <pc:spChg chg="mod">
          <ac:chgData name="NGUYEN MINH KHANG" userId="S::21007509@myrp.edu.sg::0f44b8e6-e509-45a9-ad2d-0b1385b7684d" providerId="AD" clId="Web-{5373DD2E-5889-4488-81FC-B26D95B633EC}" dt="2023-08-07T04:27:35.352" v="420" actId="20577"/>
          <ac:spMkLst>
            <pc:docMk/>
            <pc:sldMk cId="3977940365" sldId="303"/>
            <ac:spMk id="2" creationId="{ADDB9D57-93D9-2B60-0006-793A919AA233}"/>
          </ac:spMkLst>
        </pc:spChg>
        <pc:spChg chg="mod">
          <ac:chgData name="NGUYEN MINH KHANG" userId="S::21007509@myrp.edu.sg::0f44b8e6-e509-45a9-ad2d-0b1385b7684d" providerId="AD" clId="Web-{5373DD2E-5889-4488-81FC-B26D95B633EC}" dt="2023-08-07T04:27:41.196" v="429" actId="20577"/>
          <ac:spMkLst>
            <pc:docMk/>
            <pc:sldMk cId="3977940365" sldId="303"/>
            <ac:spMk id="3" creationId="{ADCB90B6-0BA1-5EF0-384B-DAD63289E5D1}"/>
          </ac:spMkLst>
        </pc:spChg>
        <pc:picChg chg="mod">
          <ac:chgData name="NGUYEN MINH KHANG" userId="S::21007509@myrp.edu.sg::0f44b8e6-e509-45a9-ad2d-0b1385b7684d" providerId="AD" clId="Web-{5373DD2E-5889-4488-81FC-B26D95B633EC}" dt="2023-08-07T04:49:30.582" v="560" actId="1076"/>
          <ac:picMkLst>
            <pc:docMk/>
            <pc:sldMk cId="3977940365" sldId="303"/>
            <ac:picMk id="5" creationId="{3421AFF6-79A2-F2C0-25D1-FF8165BF3626}"/>
          </ac:picMkLst>
        </pc:picChg>
      </pc:sldChg>
      <pc:sldChg chg="addSp delSp modSp new ord">
        <pc:chgData name="NGUYEN MINH KHANG" userId="S::21007509@myrp.edu.sg::0f44b8e6-e509-45a9-ad2d-0b1385b7684d" providerId="AD" clId="Web-{5373DD2E-5889-4488-81FC-B26D95B633EC}" dt="2023-08-07T04:48:31.393" v="556" actId="14100"/>
        <pc:sldMkLst>
          <pc:docMk/>
          <pc:sldMk cId="3870855251" sldId="304"/>
        </pc:sldMkLst>
        <pc:spChg chg="mod">
          <ac:chgData name="NGUYEN MINH KHANG" userId="S::21007509@myrp.edu.sg::0f44b8e6-e509-45a9-ad2d-0b1385b7684d" providerId="AD" clId="Web-{5373DD2E-5889-4488-81FC-B26D95B633EC}" dt="2023-08-07T04:44:34.591" v="546" actId="20577"/>
          <ac:spMkLst>
            <pc:docMk/>
            <pc:sldMk cId="3870855251" sldId="304"/>
            <ac:spMk id="2" creationId="{3CE57069-81AB-09CF-6B58-3ECE3A12D00A}"/>
          </ac:spMkLst>
        </pc:spChg>
        <pc:spChg chg="del">
          <ac:chgData name="NGUYEN MINH KHANG" userId="S::21007509@myrp.edu.sg::0f44b8e6-e509-45a9-ad2d-0b1385b7684d" providerId="AD" clId="Web-{5373DD2E-5889-4488-81FC-B26D95B633EC}" dt="2023-08-07T04:44:35.873" v="547"/>
          <ac:spMkLst>
            <pc:docMk/>
            <pc:sldMk cId="3870855251" sldId="304"/>
            <ac:spMk id="3" creationId="{583B6505-663E-4DB8-F9ED-D723D2CE2979}"/>
          </ac:spMkLst>
        </pc:spChg>
        <pc:spChg chg="add del mod">
          <ac:chgData name="NGUYEN MINH KHANG" userId="S::21007509@myrp.edu.sg::0f44b8e6-e509-45a9-ad2d-0b1385b7684d" providerId="AD" clId="Web-{5373DD2E-5889-4488-81FC-B26D95B633EC}" dt="2023-08-07T04:48:21.799" v="551"/>
          <ac:spMkLst>
            <pc:docMk/>
            <pc:sldMk cId="3870855251" sldId="304"/>
            <ac:spMk id="7" creationId="{6C0FF9B1-85B0-F3CB-5CE6-FFA692980908}"/>
          </ac:spMkLst>
        </pc:spChg>
        <pc:picChg chg="add del mod ord">
          <ac:chgData name="NGUYEN MINH KHANG" userId="S::21007509@myrp.edu.sg::0f44b8e6-e509-45a9-ad2d-0b1385b7684d" providerId="AD" clId="Web-{5373DD2E-5889-4488-81FC-B26D95B633EC}" dt="2023-08-07T04:48:11.346" v="549"/>
          <ac:picMkLst>
            <pc:docMk/>
            <pc:sldMk cId="3870855251" sldId="304"/>
            <ac:picMk id="4" creationId="{72A260C2-7CE2-0D98-EED3-49337D75C4A5}"/>
          </ac:picMkLst>
        </pc:picChg>
        <pc:picChg chg="add mod">
          <ac:chgData name="NGUYEN MINH KHANG" userId="S::21007509@myrp.edu.sg::0f44b8e6-e509-45a9-ad2d-0b1385b7684d" providerId="AD" clId="Web-{5373DD2E-5889-4488-81FC-B26D95B633EC}" dt="2023-08-07T04:48:31.393" v="556" actId="14100"/>
          <ac:picMkLst>
            <pc:docMk/>
            <pc:sldMk cId="3870855251" sldId="304"/>
            <ac:picMk id="5" creationId="{6B906512-26B7-1F59-FC80-9CB1D43AB4A8}"/>
          </ac:picMkLst>
        </pc:picChg>
      </pc:sldChg>
      <pc:sldChg chg="add del replId">
        <pc:chgData name="NGUYEN MINH KHANG" userId="S::21007509@myrp.edu.sg::0f44b8e6-e509-45a9-ad2d-0b1385b7684d" providerId="AD" clId="Web-{5373DD2E-5889-4488-81FC-B26D95B633EC}" dt="2023-08-07T04:52:12.960" v="581"/>
        <pc:sldMkLst>
          <pc:docMk/>
          <pc:sldMk cId="12507832" sldId="305"/>
        </pc:sldMkLst>
      </pc:sldChg>
    </pc:docChg>
  </pc:docChgLst>
  <pc:docChgLst>
    <pc:chgData name="AFZAL HAZIQ BIN AZMAN" userId="2844d603-5c13-4e25-b082-b05579fc58cd" providerId="ADAL" clId="{6F9597BB-604B-418C-B2DE-8E7209A17BE6}"/>
    <pc:docChg chg="undo redo custSel addSld delSld modSld sldOrd">
      <pc:chgData name="AFZAL HAZIQ BIN AZMAN" userId="2844d603-5c13-4e25-b082-b05579fc58cd" providerId="ADAL" clId="{6F9597BB-604B-418C-B2DE-8E7209A17BE6}" dt="2023-08-07T07:00:22.921" v="1249" actId="1076"/>
      <pc:docMkLst>
        <pc:docMk/>
      </pc:docMkLst>
      <pc:sldChg chg="modSp">
        <pc:chgData name="AFZAL HAZIQ BIN AZMAN" userId="2844d603-5c13-4e25-b082-b05579fc58cd" providerId="ADAL" clId="{6F9597BB-604B-418C-B2DE-8E7209A17BE6}" dt="2023-08-01T17:37:58.014" v="367"/>
        <pc:sldMkLst>
          <pc:docMk/>
          <pc:sldMk cId="0" sldId="266"/>
        </pc:sldMkLst>
        <pc:graphicFrameChg chg="mod">
          <ac:chgData name="AFZAL HAZIQ BIN AZMAN" userId="2844d603-5c13-4e25-b082-b05579fc58cd" providerId="ADAL" clId="{6F9597BB-604B-418C-B2DE-8E7209A17BE6}" dt="2023-08-01T17:37:58.014" v="367"/>
          <ac:graphicFrameMkLst>
            <pc:docMk/>
            <pc:sldMk cId="0" sldId="266"/>
            <ac:graphicFrameMk id="2" creationId="{ADFEC619-ADA5-E6D1-C471-7F982B5FEDA3}"/>
          </ac:graphicFrameMkLst>
        </pc:graphicFrameChg>
      </pc:sldChg>
      <pc:sldChg chg="modSp mod">
        <pc:chgData name="AFZAL HAZIQ BIN AZMAN" userId="2844d603-5c13-4e25-b082-b05579fc58cd" providerId="ADAL" clId="{6F9597BB-604B-418C-B2DE-8E7209A17BE6}" dt="2023-08-06T12:09:16.992" v="1068" actId="20577"/>
        <pc:sldMkLst>
          <pc:docMk/>
          <pc:sldMk cId="0" sldId="269"/>
        </pc:sldMkLst>
        <pc:graphicFrameChg chg="modGraphic">
          <ac:chgData name="AFZAL HAZIQ BIN AZMAN" userId="2844d603-5c13-4e25-b082-b05579fc58cd" providerId="ADAL" clId="{6F9597BB-604B-418C-B2DE-8E7209A17BE6}" dt="2023-08-06T12:09:16.992" v="1068" actId="20577"/>
          <ac:graphicFrameMkLst>
            <pc:docMk/>
            <pc:sldMk cId="0" sldId="269"/>
            <ac:graphicFrameMk id="6" creationId="{00000000-0000-0000-0000-000000000000}"/>
          </ac:graphicFrameMkLst>
        </pc:graphicFrameChg>
      </pc:sldChg>
      <pc:sldChg chg="addSp modSp mod">
        <pc:chgData name="AFZAL HAZIQ BIN AZMAN" userId="2844d603-5c13-4e25-b082-b05579fc58cd" providerId="ADAL" clId="{6F9597BB-604B-418C-B2DE-8E7209A17BE6}" dt="2023-08-06T17:59:45.449" v="1110" actId="20577"/>
        <pc:sldMkLst>
          <pc:docMk/>
          <pc:sldMk cId="0" sldId="270"/>
        </pc:sldMkLst>
        <pc:graphicFrameChg chg="mod">
          <ac:chgData name="AFZAL HAZIQ BIN AZMAN" userId="2844d603-5c13-4e25-b082-b05579fc58cd" providerId="ADAL" clId="{6F9597BB-604B-418C-B2DE-8E7209A17BE6}" dt="2023-08-02T03:07:23.786" v="971" actId="1076"/>
          <ac:graphicFrameMkLst>
            <pc:docMk/>
            <pc:sldMk cId="0" sldId="270"/>
            <ac:graphicFrameMk id="2" creationId="{00000000-0000-0000-0000-000000000000}"/>
          </ac:graphicFrameMkLst>
        </pc:graphicFrameChg>
        <pc:graphicFrameChg chg="add mod modGraphic">
          <ac:chgData name="AFZAL HAZIQ BIN AZMAN" userId="2844d603-5c13-4e25-b082-b05579fc58cd" providerId="ADAL" clId="{6F9597BB-604B-418C-B2DE-8E7209A17BE6}" dt="2023-08-06T17:59:45.449" v="1110" actId="20577"/>
          <ac:graphicFrameMkLst>
            <pc:docMk/>
            <pc:sldMk cId="0" sldId="270"/>
            <ac:graphicFrameMk id="3" creationId="{C1734345-5588-2B38-480F-356895F00247}"/>
          </ac:graphicFrameMkLst>
        </pc:graphicFrameChg>
      </pc:sldChg>
      <pc:sldChg chg="modSp mod">
        <pc:chgData name="AFZAL HAZIQ BIN AZMAN" userId="2844d603-5c13-4e25-b082-b05579fc58cd" providerId="ADAL" clId="{6F9597BB-604B-418C-B2DE-8E7209A17BE6}" dt="2023-08-06T12:09:50.784" v="1096" actId="20577"/>
        <pc:sldMkLst>
          <pc:docMk/>
          <pc:sldMk cId="3535391029" sldId="272"/>
        </pc:sldMkLst>
        <pc:graphicFrameChg chg="modGraphic">
          <ac:chgData name="AFZAL HAZIQ BIN AZMAN" userId="2844d603-5c13-4e25-b082-b05579fc58cd" providerId="ADAL" clId="{6F9597BB-604B-418C-B2DE-8E7209A17BE6}" dt="2023-08-06T12:09:50.784" v="1096" actId="20577"/>
          <ac:graphicFrameMkLst>
            <pc:docMk/>
            <pc:sldMk cId="3535391029" sldId="272"/>
            <ac:graphicFrameMk id="6" creationId="{00000000-0000-0000-0000-000000000000}"/>
          </ac:graphicFrameMkLst>
        </pc:graphicFrameChg>
      </pc:sldChg>
      <pc:sldChg chg="delSp modSp mod ord">
        <pc:chgData name="AFZAL HAZIQ BIN AZMAN" userId="2844d603-5c13-4e25-b082-b05579fc58cd" providerId="ADAL" clId="{6F9597BB-604B-418C-B2DE-8E7209A17BE6}" dt="2023-08-07T03:45:52.480" v="1152"/>
        <pc:sldMkLst>
          <pc:docMk/>
          <pc:sldMk cId="1541174507" sldId="278"/>
        </pc:sldMkLst>
        <pc:spChg chg="del mod">
          <ac:chgData name="AFZAL HAZIQ BIN AZMAN" userId="2844d603-5c13-4e25-b082-b05579fc58cd" providerId="ADAL" clId="{6F9597BB-604B-418C-B2DE-8E7209A17BE6}" dt="2023-08-07T03:32:16.292" v="1148"/>
          <ac:spMkLst>
            <pc:docMk/>
            <pc:sldMk cId="1541174507" sldId="278"/>
            <ac:spMk id="3" creationId="{AE57AC17-40F4-BAE1-D65A-166AAF2E4618}"/>
          </ac:spMkLst>
        </pc:spChg>
      </pc:sldChg>
      <pc:sldChg chg="addSp delSp modSp mod">
        <pc:chgData name="AFZAL HAZIQ BIN AZMAN" userId="2844d603-5c13-4e25-b082-b05579fc58cd" providerId="ADAL" clId="{6F9597BB-604B-418C-B2DE-8E7209A17BE6}" dt="2023-08-07T07:00:22.921" v="1249" actId="1076"/>
        <pc:sldMkLst>
          <pc:docMk/>
          <pc:sldMk cId="1088116674" sldId="279"/>
        </pc:sldMkLst>
        <pc:graphicFrameChg chg="add del mod">
          <ac:chgData name="AFZAL HAZIQ BIN AZMAN" userId="2844d603-5c13-4e25-b082-b05579fc58cd" providerId="ADAL" clId="{6F9597BB-604B-418C-B2DE-8E7209A17BE6}" dt="2023-08-07T06:14:15.597" v="1230" actId="21"/>
          <ac:graphicFrameMkLst>
            <pc:docMk/>
            <pc:sldMk cId="1088116674" sldId="279"/>
            <ac:graphicFrameMk id="9" creationId="{9978D831-9D90-5B63-59ED-BD01695E8891}"/>
          </ac:graphicFrameMkLst>
        </pc:graphicFrameChg>
        <pc:picChg chg="add del mod">
          <ac:chgData name="AFZAL HAZIQ BIN AZMAN" userId="2844d603-5c13-4e25-b082-b05579fc58cd" providerId="ADAL" clId="{6F9597BB-604B-418C-B2DE-8E7209A17BE6}" dt="2023-08-07T06:58:25.174" v="1236" actId="22"/>
          <ac:picMkLst>
            <pc:docMk/>
            <pc:sldMk cId="1088116674" sldId="279"/>
            <ac:picMk id="4" creationId="{8B93C0E3-5E57-937C-F8A7-6EAEB70C3990}"/>
          </ac:picMkLst>
        </pc:picChg>
        <pc:picChg chg="add del">
          <ac:chgData name="AFZAL HAZIQ BIN AZMAN" userId="2844d603-5c13-4e25-b082-b05579fc58cd" providerId="ADAL" clId="{6F9597BB-604B-418C-B2DE-8E7209A17BE6}" dt="2023-08-07T06:14:14.948" v="1228" actId="478"/>
          <ac:picMkLst>
            <pc:docMk/>
            <pc:sldMk cId="1088116674" sldId="279"/>
            <ac:picMk id="6" creationId="{FBD0958D-A134-0A9D-1D31-3F5BA47FB4D0}"/>
          </ac:picMkLst>
        </pc:picChg>
        <pc:picChg chg="add mod">
          <ac:chgData name="AFZAL HAZIQ BIN AZMAN" userId="2844d603-5c13-4e25-b082-b05579fc58cd" providerId="ADAL" clId="{6F9597BB-604B-418C-B2DE-8E7209A17BE6}" dt="2023-08-07T06:59:07.849" v="1239" actId="1076"/>
          <ac:picMkLst>
            <pc:docMk/>
            <pc:sldMk cId="1088116674" sldId="279"/>
            <ac:picMk id="7" creationId="{B17532D9-7979-C6EF-76FB-2D48FBB75604}"/>
          </ac:picMkLst>
        </pc:picChg>
        <pc:picChg chg="add del">
          <ac:chgData name="AFZAL HAZIQ BIN AZMAN" userId="2844d603-5c13-4e25-b082-b05579fc58cd" providerId="ADAL" clId="{6F9597BB-604B-418C-B2DE-8E7209A17BE6}" dt="2023-08-07T06:14:15.104" v="1229" actId="478"/>
          <ac:picMkLst>
            <pc:docMk/>
            <pc:sldMk cId="1088116674" sldId="279"/>
            <ac:picMk id="8" creationId="{72F84AF4-D89C-0FB3-55D6-62EA037C81E8}"/>
          </ac:picMkLst>
        </pc:picChg>
        <pc:picChg chg="add mod">
          <ac:chgData name="AFZAL HAZIQ BIN AZMAN" userId="2844d603-5c13-4e25-b082-b05579fc58cd" providerId="ADAL" clId="{6F9597BB-604B-418C-B2DE-8E7209A17BE6}" dt="2023-08-07T06:59:45.213" v="1243" actId="14100"/>
          <ac:picMkLst>
            <pc:docMk/>
            <pc:sldMk cId="1088116674" sldId="279"/>
            <ac:picMk id="11" creationId="{F21A55B6-AEE7-FBF8-CB1D-892C72F967B1}"/>
          </ac:picMkLst>
        </pc:picChg>
        <pc:picChg chg="add mod">
          <ac:chgData name="AFZAL HAZIQ BIN AZMAN" userId="2844d603-5c13-4e25-b082-b05579fc58cd" providerId="ADAL" clId="{6F9597BB-604B-418C-B2DE-8E7209A17BE6}" dt="2023-08-07T07:00:22.921" v="1249" actId="1076"/>
          <ac:picMkLst>
            <pc:docMk/>
            <pc:sldMk cId="1088116674" sldId="279"/>
            <ac:picMk id="13" creationId="{B1C07B75-821C-8958-46B7-9BBC702AE9CE}"/>
          </ac:picMkLst>
        </pc:picChg>
      </pc:sldChg>
      <pc:sldChg chg="modSp mod">
        <pc:chgData name="AFZAL HAZIQ BIN AZMAN" userId="2844d603-5c13-4e25-b082-b05579fc58cd" providerId="ADAL" clId="{6F9597BB-604B-418C-B2DE-8E7209A17BE6}" dt="2023-08-01T17:30:38.199" v="305" actId="113"/>
        <pc:sldMkLst>
          <pc:docMk/>
          <pc:sldMk cId="2488265442" sldId="280"/>
        </pc:sldMkLst>
        <pc:spChg chg="mod">
          <ac:chgData name="AFZAL HAZIQ BIN AZMAN" userId="2844d603-5c13-4e25-b082-b05579fc58cd" providerId="ADAL" clId="{6F9597BB-604B-418C-B2DE-8E7209A17BE6}" dt="2023-08-01T17:30:28.466" v="304" actId="14100"/>
          <ac:spMkLst>
            <pc:docMk/>
            <pc:sldMk cId="2488265442" sldId="280"/>
            <ac:spMk id="2" creationId="{14D0ED48-FBEF-C19E-C281-6612C1006809}"/>
          </ac:spMkLst>
        </pc:spChg>
        <pc:spChg chg="mod">
          <ac:chgData name="AFZAL HAZIQ BIN AZMAN" userId="2844d603-5c13-4e25-b082-b05579fc58cd" providerId="ADAL" clId="{6F9597BB-604B-418C-B2DE-8E7209A17BE6}" dt="2023-08-01T17:30:38.199" v="305" actId="113"/>
          <ac:spMkLst>
            <pc:docMk/>
            <pc:sldMk cId="2488265442" sldId="280"/>
            <ac:spMk id="3" creationId="{46F9F5BD-931F-C82F-2DBF-701EA43508AA}"/>
          </ac:spMkLst>
        </pc:spChg>
      </pc:sldChg>
      <pc:sldChg chg="modSp mod">
        <pc:chgData name="AFZAL HAZIQ BIN AZMAN" userId="2844d603-5c13-4e25-b082-b05579fc58cd" providerId="ADAL" clId="{6F9597BB-604B-418C-B2DE-8E7209A17BE6}" dt="2023-08-01T17:30:46.243" v="306" actId="113"/>
        <pc:sldMkLst>
          <pc:docMk/>
          <pc:sldMk cId="1546215089" sldId="281"/>
        </pc:sldMkLst>
        <pc:spChg chg="mod">
          <ac:chgData name="AFZAL HAZIQ BIN AZMAN" userId="2844d603-5c13-4e25-b082-b05579fc58cd" providerId="ADAL" clId="{6F9597BB-604B-418C-B2DE-8E7209A17BE6}" dt="2023-08-01T17:30:20.762" v="302" actId="14100"/>
          <ac:spMkLst>
            <pc:docMk/>
            <pc:sldMk cId="1546215089" sldId="281"/>
            <ac:spMk id="2" creationId="{14D0ED48-FBEF-C19E-C281-6612C1006809}"/>
          </ac:spMkLst>
        </pc:spChg>
        <pc:spChg chg="mod">
          <ac:chgData name="AFZAL HAZIQ BIN AZMAN" userId="2844d603-5c13-4e25-b082-b05579fc58cd" providerId="ADAL" clId="{6F9597BB-604B-418C-B2DE-8E7209A17BE6}" dt="2023-08-01T17:30:46.243" v="306" actId="113"/>
          <ac:spMkLst>
            <pc:docMk/>
            <pc:sldMk cId="1546215089" sldId="281"/>
            <ac:spMk id="3" creationId="{46F9F5BD-931F-C82F-2DBF-701EA43508AA}"/>
          </ac:spMkLst>
        </pc:spChg>
      </pc:sldChg>
      <pc:sldChg chg="modSp mod">
        <pc:chgData name="AFZAL HAZIQ BIN AZMAN" userId="2844d603-5c13-4e25-b082-b05579fc58cd" providerId="ADAL" clId="{6F9597BB-604B-418C-B2DE-8E7209A17BE6}" dt="2023-08-01T17:30:55.661" v="307" actId="113"/>
        <pc:sldMkLst>
          <pc:docMk/>
          <pc:sldMk cId="3046589057" sldId="282"/>
        </pc:sldMkLst>
        <pc:spChg chg="mod">
          <ac:chgData name="AFZAL HAZIQ BIN AZMAN" userId="2844d603-5c13-4e25-b082-b05579fc58cd" providerId="ADAL" clId="{6F9597BB-604B-418C-B2DE-8E7209A17BE6}" dt="2023-08-01T17:30:11.832" v="300" actId="14100"/>
          <ac:spMkLst>
            <pc:docMk/>
            <pc:sldMk cId="3046589057" sldId="282"/>
            <ac:spMk id="2" creationId="{C8B0884C-617D-F3F4-2695-3A658AEBB809}"/>
          </ac:spMkLst>
        </pc:spChg>
        <pc:spChg chg="mod">
          <ac:chgData name="AFZAL HAZIQ BIN AZMAN" userId="2844d603-5c13-4e25-b082-b05579fc58cd" providerId="ADAL" clId="{6F9597BB-604B-418C-B2DE-8E7209A17BE6}" dt="2023-08-01T17:30:55.661" v="307" actId="113"/>
          <ac:spMkLst>
            <pc:docMk/>
            <pc:sldMk cId="3046589057" sldId="282"/>
            <ac:spMk id="3" creationId="{5BD5E23D-26B8-4B11-C37E-E3BEF7F561C3}"/>
          </ac:spMkLst>
        </pc:spChg>
      </pc:sldChg>
      <pc:sldChg chg="modSp mod">
        <pc:chgData name="AFZAL HAZIQ BIN AZMAN" userId="2844d603-5c13-4e25-b082-b05579fc58cd" providerId="ADAL" clId="{6F9597BB-604B-418C-B2DE-8E7209A17BE6}" dt="2023-08-01T16:57:05.095" v="49" actId="20577"/>
        <pc:sldMkLst>
          <pc:docMk/>
          <pc:sldMk cId="1880908442" sldId="283"/>
        </pc:sldMkLst>
        <pc:spChg chg="mod">
          <ac:chgData name="AFZAL HAZIQ BIN AZMAN" userId="2844d603-5c13-4e25-b082-b05579fc58cd" providerId="ADAL" clId="{6F9597BB-604B-418C-B2DE-8E7209A17BE6}" dt="2023-08-01T16:57:05.095" v="49" actId="20577"/>
          <ac:spMkLst>
            <pc:docMk/>
            <pc:sldMk cId="1880908442" sldId="283"/>
            <ac:spMk id="2" creationId="{2F811FE0-AE05-3735-2EDA-ABF19C2DD79F}"/>
          </ac:spMkLst>
        </pc:spChg>
      </pc:sldChg>
      <pc:sldChg chg="modSp new mod">
        <pc:chgData name="AFZAL HAZIQ BIN AZMAN" userId="2844d603-5c13-4e25-b082-b05579fc58cd" providerId="ADAL" clId="{6F9597BB-604B-418C-B2DE-8E7209A17BE6}" dt="2023-08-01T16:57:17.097" v="80" actId="20577"/>
        <pc:sldMkLst>
          <pc:docMk/>
          <pc:sldMk cId="2513823363" sldId="284"/>
        </pc:sldMkLst>
        <pc:spChg chg="mod">
          <ac:chgData name="AFZAL HAZIQ BIN AZMAN" userId="2844d603-5c13-4e25-b082-b05579fc58cd" providerId="ADAL" clId="{6F9597BB-604B-418C-B2DE-8E7209A17BE6}" dt="2023-08-01T16:57:17.097" v="80" actId="20577"/>
          <ac:spMkLst>
            <pc:docMk/>
            <pc:sldMk cId="2513823363" sldId="284"/>
            <ac:spMk id="2" creationId="{7E83F101-C48C-9D17-F5AD-37A0542F2B6D}"/>
          </ac:spMkLst>
        </pc:spChg>
      </pc:sldChg>
      <pc:sldChg chg="addSp delSp modSp new mod ord">
        <pc:chgData name="AFZAL HAZIQ BIN AZMAN" userId="2844d603-5c13-4e25-b082-b05579fc58cd" providerId="ADAL" clId="{6F9597BB-604B-418C-B2DE-8E7209A17BE6}" dt="2023-08-07T04:33:11.524" v="1196" actId="20577"/>
        <pc:sldMkLst>
          <pc:docMk/>
          <pc:sldMk cId="2188047169" sldId="285"/>
        </pc:sldMkLst>
        <pc:spChg chg="mod">
          <ac:chgData name="AFZAL HAZIQ BIN AZMAN" userId="2844d603-5c13-4e25-b082-b05579fc58cd" providerId="ADAL" clId="{6F9597BB-604B-418C-B2DE-8E7209A17BE6}" dt="2023-08-01T16:58:03.042" v="100" actId="20577"/>
          <ac:spMkLst>
            <pc:docMk/>
            <pc:sldMk cId="2188047169" sldId="285"/>
            <ac:spMk id="2" creationId="{C923C861-D5C9-D971-F84B-40ACA33E8C7C}"/>
          </ac:spMkLst>
        </pc:spChg>
        <pc:spChg chg="add del">
          <ac:chgData name="AFZAL HAZIQ BIN AZMAN" userId="2844d603-5c13-4e25-b082-b05579fc58cd" providerId="ADAL" clId="{6F9597BB-604B-418C-B2DE-8E7209A17BE6}" dt="2023-08-01T17:31:47.162" v="312" actId="21"/>
          <ac:spMkLst>
            <pc:docMk/>
            <pc:sldMk cId="2188047169" sldId="285"/>
            <ac:spMk id="3" creationId="{C29D4164-6D8B-8ADA-7AF0-B19BC24F5932}"/>
          </ac:spMkLst>
        </pc:spChg>
        <pc:spChg chg="add del mod">
          <ac:chgData name="AFZAL HAZIQ BIN AZMAN" userId="2844d603-5c13-4e25-b082-b05579fc58cd" providerId="ADAL" clId="{6F9597BB-604B-418C-B2DE-8E7209A17BE6}" dt="2023-08-01T17:31:49.462" v="314"/>
          <ac:spMkLst>
            <pc:docMk/>
            <pc:sldMk cId="2188047169" sldId="285"/>
            <ac:spMk id="6" creationId="{6C2C8DF1-B54B-014B-8E3F-755CD2BFB231}"/>
          </ac:spMkLst>
        </pc:spChg>
        <pc:spChg chg="add mod">
          <ac:chgData name="AFZAL HAZIQ BIN AZMAN" userId="2844d603-5c13-4e25-b082-b05579fc58cd" providerId="ADAL" clId="{6F9597BB-604B-418C-B2DE-8E7209A17BE6}" dt="2023-08-07T04:33:11.524" v="1196" actId="20577"/>
          <ac:spMkLst>
            <pc:docMk/>
            <pc:sldMk cId="2188047169" sldId="285"/>
            <ac:spMk id="11" creationId="{88573F82-4F89-317C-6265-25A9C281FEB8}"/>
          </ac:spMkLst>
        </pc:spChg>
        <pc:picChg chg="add del mod ord">
          <ac:chgData name="AFZAL HAZIQ BIN AZMAN" userId="2844d603-5c13-4e25-b082-b05579fc58cd" providerId="ADAL" clId="{6F9597BB-604B-418C-B2DE-8E7209A17BE6}" dt="2023-08-01T17:31:41.699" v="311" actId="22"/>
          <ac:picMkLst>
            <pc:docMk/>
            <pc:sldMk cId="2188047169" sldId="285"/>
            <ac:picMk id="5" creationId="{B2D7893C-2397-15FF-A78D-AABD84EBC731}"/>
          </ac:picMkLst>
        </pc:picChg>
        <pc:picChg chg="add mod">
          <ac:chgData name="AFZAL HAZIQ BIN AZMAN" userId="2844d603-5c13-4e25-b082-b05579fc58cd" providerId="ADAL" clId="{6F9597BB-604B-418C-B2DE-8E7209A17BE6}" dt="2023-08-01T17:34:14.847" v="339" actId="1076"/>
          <ac:picMkLst>
            <pc:docMk/>
            <pc:sldMk cId="2188047169" sldId="285"/>
            <ac:picMk id="8" creationId="{8476F494-2B9F-6691-C4E7-D7E8193D43E5}"/>
          </ac:picMkLst>
        </pc:picChg>
        <pc:picChg chg="add mod">
          <ac:chgData name="AFZAL HAZIQ BIN AZMAN" userId="2844d603-5c13-4e25-b082-b05579fc58cd" providerId="ADAL" clId="{6F9597BB-604B-418C-B2DE-8E7209A17BE6}" dt="2023-08-01T17:34:17.280" v="340" actId="1076"/>
          <ac:picMkLst>
            <pc:docMk/>
            <pc:sldMk cId="2188047169" sldId="285"/>
            <ac:picMk id="10" creationId="{65C1C9A5-F114-70AD-2064-F720CB6E8436}"/>
          </ac:picMkLst>
        </pc:picChg>
      </pc:sldChg>
      <pc:sldChg chg="addSp delSp modSp new mod ord">
        <pc:chgData name="AFZAL HAZIQ BIN AZMAN" userId="2844d603-5c13-4e25-b082-b05579fc58cd" providerId="ADAL" clId="{6F9597BB-604B-418C-B2DE-8E7209A17BE6}" dt="2023-08-07T03:26:24.028" v="1113"/>
        <pc:sldMkLst>
          <pc:docMk/>
          <pc:sldMk cId="1958590369" sldId="287"/>
        </pc:sldMkLst>
        <pc:spChg chg="mod">
          <ac:chgData name="AFZAL HAZIQ BIN AZMAN" userId="2844d603-5c13-4e25-b082-b05579fc58cd" providerId="ADAL" clId="{6F9597BB-604B-418C-B2DE-8E7209A17BE6}" dt="2023-08-01T18:00:04.753" v="900" actId="20577"/>
          <ac:spMkLst>
            <pc:docMk/>
            <pc:sldMk cId="1958590369" sldId="287"/>
            <ac:spMk id="2" creationId="{43721393-9544-2088-3354-595D4DDA35C7}"/>
          </ac:spMkLst>
        </pc:spChg>
        <pc:spChg chg="del mod">
          <ac:chgData name="AFZAL HAZIQ BIN AZMAN" userId="2844d603-5c13-4e25-b082-b05579fc58cd" providerId="ADAL" clId="{6F9597BB-604B-418C-B2DE-8E7209A17BE6}" dt="2023-08-01T17:48:51.466" v="862" actId="22"/>
          <ac:spMkLst>
            <pc:docMk/>
            <pc:sldMk cId="1958590369" sldId="287"/>
            <ac:spMk id="3" creationId="{2A6A27F5-F11E-D745-4E39-64A7B64F8949}"/>
          </ac:spMkLst>
        </pc:spChg>
        <pc:spChg chg="add del mod">
          <ac:chgData name="AFZAL HAZIQ BIN AZMAN" userId="2844d603-5c13-4e25-b082-b05579fc58cd" providerId="ADAL" clId="{6F9597BB-604B-418C-B2DE-8E7209A17BE6}" dt="2023-08-01T17:52:04.249" v="867"/>
          <ac:spMkLst>
            <pc:docMk/>
            <pc:sldMk cId="1958590369" sldId="287"/>
            <ac:spMk id="6" creationId="{27F8E428-87BA-FB50-6947-120CB0008735}"/>
          </ac:spMkLst>
        </pc:spChg>
        <pc:spChg chg="add del mod">
          <ac:chgData name="AFZAL HAZIQ BIN AZMAN" userId="2844d603-5c13-4e25-b082-b05579fc58cd" providerId="ADAL" clId="{6F9597BB-604B-418C-B2DE-8E7209A17BE6}" dt="2023-08-01T18:07:13.528" v="910"/>
          <ac:spMkLst>
            <pc:docMk/>
            <pc:sldMk cId="1958590369" sldId="287"/>
            <ac:spMk id="15" creationId="{896B3CD1-A9FF-FD63-5D5D-F2BEF71196A1}"/>
          </ac:spMkLst>
        </pc:spChg>
        <pc:picChg chg="add mod">
          <ac:chgData name="AFZAL HAZIQ BIN AZMAN" userId="2844d603-5c13-4e25-b082-b05579fc58cd" providerId="ADAL" clId="{6F9597BB-604B-418C-B2DE-8E7209A17BE6}" dt="2023-08-02T04:28:17.022" v="1035" actId="14100"/>
          <ac:picMkLst>
            <pc:docMk/>
            <pc:sldMk cId="1958590369" sldId="287"/>
            <ac:picMk id="4" creationId="{CEAC00BE-2475-63BD-3CBC-FE3097383E6B}"/>
          </ac:picMkLst>
        </pc:picChg>
        <pc:picChg chg="add mod ord">
          <ac:chgData name="AFZAL HAZIQ BIN AZMAN" userId="2844d603-5c13-4e25-b082-b05579fc58cd" providerId="ADAL" clId="{6F9597BB-604B-418C-B2DE-8E7209A17BE6}" dt="2023-08-01T17:49:01.348" v="863" actId="1076"/>
          <ac:picMkLst>
            <pc:docMk/>
            <pc:sldMk cId="1958590369" sldId="287"/>
            <ac:picMk id="5" creationId="{9F9C55A7-1407-8AE3-F01C-8C05BEB9CEA4}"/>
          </ac:picMkLst>
        </pc:picChg>
        <pc:picChg chg="add del mod">
          <ac:chgData name="AFZAL HAZIQ BIN AZMAN" userId="2844d603-5c13-4e25-b082-b05579fc58cd" providerId="ADAL" clId="{6F9597BB-604B-418C-B2DE-8E7209A17BE6}" dt="2023-08-02T04:28:07.095" v="1031" actId="478"/>
          <ac:picMkLst>
            <pc:docMk/>
            <pc:sldMk cId="1958590369" sldId="287"/>
            <ac:picMk id="8" creationId="{95589ECA-BA37-96EA-AB8D-9779B4478917}"/>
          </ac:picMkLst>
        </pc:picChg>
        <pc:picChg chg="add mod">
          <ac:chgData name="AFZAL HAZIQ BIN AZMAN" userId="2844d603-5c13-4e25-b082-b05579fc58cd" providerId="ADAL" clId="{6F9597BB-604B-418C-B2DE-8E7209A17BE6}" dt="2023-08-01T18:00:31.079" v="905" actId="1076"/>
          <ac:picMkLst>
            <pc:docMk/>
            <pc:sldMk cId="1958590369" sldId="287"/>
            <ac:picMk id="10" creationId="{38CCE749-61EE-F0F3-610A-57D64EBA8DA2}"/>
          </ac:picMkLst>
        </pc:picChg>
        <pc:picChg chg="add mod">
          <ac:chgData name="AFZAL HAZIQ BIN AZMAN" userId="2844d603-5c13-4e25-b082-b05579fc58cd" providerId="ADAL" clId="{6F9597BB-604B-418C-B2DE-8E7209A17BE6}" dt="2023-08-01T18:00:40.971" v="906" actId="1076"/>
          <ac:picMkLst>
            <pc:docMk/>
            <pc:sldMk cId="1958590369" sldId="287"/>
            <ac:picMk id="12" creationId="{67263519-DF7F-32D2-1CE8-222CA317475C}"/>
          </ac:picMkLst>
        </pc:picChg>
        <pc:picChg chg="add mod">
          <ac:chgData name="AFZAL HAZIQ BIN AZMAN" userId="2844d603-5c13-4e25-b082-b05579fc58cd" providerId="ADAL" clId="{6F9597BB-604B-418C-B2DE-8E7209A17BE6}" dt="2023-08-01T18:00:44.598" v="907" actId="1076"/>
          <ac:picMkLst>
            <pc:docMk/>
            <pc:sldMk cId="1958590369" sldId="287"/>
            <ac:picMk id="14" creationId="{BD2189D7-EA16-C14A-4762-1C1056263191}"/>
          </ac:picMkLst>
        </pc:picChg>
      </pc:sldChg>
      <pc:sldChg chg="addSp delSp modSp new del mod ord">
        <pc:chgData name="AFZAL HAZIQ BIN AZMAN" userId="2844d603-5c13-4e25-b082-b05579fc58cd" providerId="ADAL" clId="{6F9597BB-604B-418C-B2DE-8E7209A17BE6}" dt="2023-08-07T04:31:53.246" v="1187" actId="2696"/>
        <pc:sldMkLst>
          <pc:docMk/>
          <pc:sldMk cId="606741546" sldId="288"/>
        </pc:sldMkLst>
        <pc:spChg chg="mod">
          <ac:chgData name="AFZAL HAZIQ BIN AZMAN" userId="2844d603-5c13-4e25-b082-b05579fc58cd" providerId="ADAL" clId="{6F9597BB-604B-418C-B2DE-8E7209A17BE6}" dt="2023-08-01T18:08:02.357" v="949" actId="20577"/>
          <ac:spMkLst>
            <pc:docMk/>
            <pc:sldMk cId="606741546" sldId="288"/>
            <ac:spMk id="2" creationId="{EFD3BE95-8224-2516-9E68-0F7043303F88}"/>
          </ac:spMkLst>
        </pc:spChg>
        <pc:spChg chg="del">
          <ac:chgData name="AFZAL HAZIQ BIN AZMAN" userId="2844d603-5c13-4e25-b082-b05579fc58cd" providerId="ADAL" clId="{6F9597BB-604B-418C-B2DE-8E7209A17BE6}" dt="2023-08-01T18:08:39.627" v="952" actId="22"/>
          <ac:spMkLst>
            <pc:docMk/>
            <pc:sldMk cId="606741546" sldId="288"/>
            <ac:spMk id="3" creationId="{DEF7C92C-4E5D-3174-CD0B-EFD8D6E39D80}"/>
          </ac:spMkLst>
        </pc:spChg>
        <pc:spChg chg="add del mod">
          <ac:chgData name="AFZAL HAZIQ BIN AZMAN" userId="2844d603-5c13-4e25-b082-b05579fc58cd" providerId="ADAL" clId="{6F9597BB-604B-418C-B2DE-8E7209A17BE6}" dt="2023-08-01T18:20:22.749" v="967"/>
          <ac:spMkLst>
            <pc:docMk/>
            <pc:sldMk cId="606741546" sldId="288"/>
            <ac:spMk id="10" creationId="{DEB4D1A4-E7B8-E709-8949-B6440D6B977E}"/>
          </ac:spMkLst>
        </pc:spChg>
        <pc:picChg chg="add del">
          <ac:chgData name="AFZAL HAZIQ BIN AZMAN" userId="2844d603-5c13-4e25-b082-b05579fc58cd" providerId="ADAL" clId="{6F9597BB-604B-418C-B2DE-8E7209A17BE6}" dt="2023-08-01T18:08:38.013" v="951" actId="22"/>
          <ac:picMkLst>
            <pc:docMk/>
            <pc:sldMk cId="606741546" sldId="288"/>
            <ac:picMk id="5" creationId="{6A355A78-3EDB-FEAE-8712-B4C9BC7F7E5E}"/>
          </ac:picMkLst>
        </pc:picChg>
        <pc:picChg chg="add mod ord">
          <ac:chgData name="AFZAL HAZIQ BIN AZMAN" userId="2844d603-5c13-4e25-b082-b05579fc58cd" providerId="ADAL" clId="{6F9597BB-604B-418C-B2DE-8E7209A17BE6}" dt="2023-08-01T18:18:58.072" v="960" actId="14100"/>
          <ac:picMkLst>
            <pc:docMk/>
            <pc:sldMk cId="606741546" sldId="288"/>
            <ac:picMk id="7" creationId="{17865D3A-F72B-F9C8-A7E1-E70D77704F38}"/>
          </ac:picMkLst>
        </pc:picChg>
        <pc:picChg chg="add mod">
          <ac:chgData name="AFZAL HAZIQ BIN AZMAN" userId="2844d603-5c13-4e25-b082-b05579fc58cd" providerId="ADAL" clId="{6F9597BB-604B-418C-B2DE-8E7209A17BE6}" dt="2023-08-01T18:19:16.241" v="964" actId="14100"/>
          <ac:picMkLst>
            <pc:docMk/>
            <pc:sldMk cId="606741546" sldId="288"/>
            <ac:picMk id="9" creationId="{F5AF4108-4586-2689-DD33-0B8EDD47EA8C}"/>
          </ac:picMkLst>
        </pc:picChg>
      </pc:sldChg>
      <pc:sldChg chg="modSp mod ord">
        <pc:chgData name="AFZAL HAZIQ BIN AZMAN" userId="2844d603-5c13-4e25-b082-b05579fc58cd" providerId="ADAL" clId="{6F9597BB-604B-418C-B2DE-8E7209A17BE6}" dt="2023-08-07T03:35:05.286" v="1150"/>
        <pc:sldMkLst>
          <pc:docMk/>
          <pc:sldMk cId="757419801" sldId="297"/>
        </pc:sldMkLst>
        <pc:spChg chg="mod">
          <ac:chgData name="AFZAL HAZIQ BIN AZMAN" userId="2844d603-5c13-4e25-b082-b05579fc58cd" providerId="ADAL" clId="{6F9597BB-604B-418C-B2DE-8E7209A17BE6}" dt="2023-08-02T04:14:47.630" v="1029" actId="20577"/>
          <ac:spMkLst>
            <pc:docMk/>
            <pc:sldMk cId="757419801" sldId="297"/>
            <ac:spMk id="2" creationId="{D3ECF732-8542-5765-70EE-08CC13EDDCCB}"/>
          </ac:spMkLst>
        </pc:spChg>
      </pc:sldChg>
      <pc:sldChg chg="modSp mod">
        <pc:chgData name="AFZAL HAZIQ BIN AZMAN" userId="2844d603-5c13-4e25-b082-b05579fc58cd" providerId="ADAL" clId="{6F9597BB-604B-418C-B2DE-8E7209A17BE6}" dt="2023-08-07T04:59:59.418" v="1221" actId="1076"/>
        <pc:sldMkLst>
          <pc:docMk/>
          <pc:sldMk cId="2137254717" sldId="298"/>
        </pc:sldMkLst>
        <pc:picChg chg="mod">
          <ac:chgData name="AFZAL HAZIQ BIN AZMAN" userId="2844d603-5c13-4e25-b082-b05579fc58cd" providerId="ADAL" clId="{6F9597BB-604B-418C-B2DE-8E7209A17BE6}" dt="2023-08-07T04:59:59.418" v="1221" actId="1076"/>
          <ac:picMkLst>
            <pc:docMk/>
            <pc:sldMk cId="2137254717" sldId="298"/>
            <ac:picMk id="4" creationId="{D4973704-EA66-97BC-2ED4-9C179D7BB339}"/>
          </ac:picMkLst>
        </pc:picChg>
      </pc:sldChg>
      <pc:sldChg chg="addSp delSp modSp mod">
        <pc:chgData name="AFZAL HAZIQ BIN AZMAN" userId="2844d603-5c13-4e25-b082-b05579fc58cd" providerId="ADAL" clId="{6F9597BB-604B-418C-B2DE-8E7209A17BE6}" dt="2023-08-07T04:58:59.252" v="1220" actId="1076"/>
        <pc:sldMkLst>
          <pc:docMk/>
          <pc:sldMk cId="3977940365" sldId="303"/>
        </pc:sldMkLst>
        <pc:spChg chg="del mod">
          <ac:chgData name="AFZAL HAZIQ BIN AZMAN" userId="2844d603-5c13-4e25-b082-b05579fc58cd" providerId="ADAL" clId="{6F9597BB-604B-418C-B2DE-8E7209A17BE6}" dt="2023-08-07T04:56:49.296" v="1203" actId="26606"/>
          <ac:spMkLst>
            <pc:docMk/>
            <pc:sldMk cId="3977940365" sldId="303"/>
            <ac:spMk id="3" creationId="{ADCB90B6-0BA1-5EF0-384B-DAD63289E5D1}"/>
          </ac:spMkLst>
        </pc:spChg>
        <pc:graphicFrameChg chg="add mod">
          <ac:chgData name="AFZAL HAZIQ BIN AZMAN" userId="2844d603-5c13-4e25-b082-b05579fc58cd" providerId="ADAL" clId="{6F9597BB-604B-418C-B2DE-8E7209A17BE6}" dt="2023-08-07T04:58:30.347" v="1215"/>
          <ac:graphicFrameMkLst>
            <pc:docMk/>
            <pc:sldMk cId="3977940365" sldId="303"/>
            <ac:graphicFrameMk id="1028" creationId="{B28DE343-60A5-99E8-D390-230662A4210E}"/>
          </ac:graphicFrameMkLst>
        </pc:graphicFrameChg>
        <pc:picChg chg="add mod">
          <ac:chgData name="AFZAL HAZIQ BIN AZMAN" userId="2844d603-5c13-4e25-b082-b05579fc58cd" providerId="ADAL" clId="{6F9597BB-604B-418C-B2DE-8E7209A17BE6}" dt="2023-08-07T04:58:45.459" v="1218" actId="1076"/>
          <ac:picMkLst>
            <pc:docMk/>
            <pc:sldMk cId="3977940365" sldId="303"/>
            <ac:picMk id="5" creationId="{3421AFF6-79A2-F2C0-25D1-FF8165BF3626}"/>
          </ac:picMkLst>
        </pc:picChg>
        <pc:picChg chg="add del">
          <ac:chgData name="AFZAL HAZIQ BIN AZMAN" userId="2844d603-5c13-4e25-b082-b05579fc58cd" providerId="ADAL" clId="{6F9597BB-604B-418C-B2DE-8E7209A17BE6}" dt="2023-08-07T04:54:24.535" v="1199" actId="22"/>
          <ac:picMkLst>
            <pc:docMk/>
            <pc:sldMk cId="3977940365" sldId="303"/>
            <ac:picMk id="6" creationId="{3B617AD7-EC2F-BA13-258B-3B3F6984B17F}"/>
          </ac:picMkLst>
        </pc:picChg>
        <pc:picChg chg="add mod">
          <ac:chgData name="AFZAL HAZIQ BIN AZMAN" userId="2844d603-5c13-4e25-b082-b05579fc58cd" providerId="ADAL" clId="{6F9597BB-604B-418C-B2DE-8E7209A17BE6}" dt="2023-08-07T04:58:59.252" v="1220" actId="1076"/>
          <ac:picMkLst>
            <pc:docMk/>
            <pc:sldMk cId="3977940365" sldId="303"/>
            <ac:picMk id="1026" creationId="{DFD1EB96-AC34-4E46-3BAB-2E257D60AD8F}"/>
          </ac:picMkLst>
        </pc:picChg>
      </pc:sldChg>
    </pc:docChg>
  </pc:docChgLst>
  <pc:docChgLst>
    <pc:chgData name="TEE TIAN HE" userId="S::21029399@myrp.edu.sg::1d4a4cb3-e3b7-4095-ac83-f65dbcc5f4ae" providerId="AD" clId="Web-{71FF192F-68E9-420B-BB9E-26D08D7D7EFB}"/>
    <pc:docChg chg="modSld">
      <pc:chgData name="TEE TIAN HE" userId="S::21029399@myrp.edu.sg::1d4a4cb3-e3b7-4095-ac83-f65dbcc5f4ae" providerId="AD" clId="Web-{71FF192F-68E9-420B-BB9E-26D08D7D7EFB}" dt="2023-05-31T08:07:30.028" v="12"/>
      <pc:docMkLst>
        <pc:docMk/>
      </pc:docMkLst>
      <pc:sldChg chg="modSp">
        <pc:chgData name="TEE TIAN HE" userId="S::21029399@myrp.edu.sg::1d4a4cb3-e3b7-4095-ac83-f65dbcc5f4ae" providerId="AD" clId="Web-{71FF192F-68E9-420B-BB9E-26D08D7D7EFB}" dt="2023-05-31T08:07:30.028" v="12"/>
        <pc:sldMkLst>
          <pc:docMk/>
          <pc:sldMk cId="0" sldId="270"/>
        </pc:sldMkLst>
        <pc:graphicFrameChg chg="mod modGraphic">
          <ac:chgData name="TEE TIAN HE" userId="S::21029399@myrp.edu.sg::1d4a4cb3-e3b7-4095-ac83-f65dbcc5f4ae" providerId="AD" clId="Web-{71FF192F-68E9-420B-BB9E-26D08D7D7EFB}" dt="2023-05-31T08:07:30.028" v="12"/>
          <ac:graphicFrameMkLst>
            <pc:docMk/>
            <pc:sldMk cId="0" sldId="270"/>
            <ac:graphicFrameMk id="2" creationId="{00000000-0000-0000-0000-000000000000}"/>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ata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0B148-D83F-489F-AF43-5FE46EAC571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F708606-7897-419C-B98A-A2C5F8F7F431}">
      <dgm:prSet/>
      <dgm:spPr/>
      <dgm:t>
        <a:bodyPr/>
        <a:lstStyle/>
        <a:p>
          <a:pPr>
            <a:lnSpc>
              <a:spcPct val="100000"/>
            </a:lnSpc>
          </a:pPr>
          <a:r>
            <a:rPr lang="en-US"/>
            <a:t>Build an IoT system for monitoring CO2 levels using the Sigfox network.</a:t>
          </a:r>
        </a:p>
      </dgm:t>
    </dgm:pt>
    <dgm:pt modelId="{AA2F0D27-F601-4BF5-A648-C27A9ADF644C}" type="parTrans" cxnId="{171C77D5-2FBE-4249-9CB5-999E937D5331}">
      <dgm:prSet/>
      <dgm:spPr/>
      <dgm:t>
        <a:bodyPr/>
        <a:lstStyle/>
        <a:p>
          <a:endParaRPr lang="en-US"/>
        </a:p>
      </dgm:t>
    </dgm:pt>
    <dgm:pt modelId="{5767A17B-407C-4575-A718-3DF23AFB997C}" type="sibTrans" cxnId="{171C77D5-2FBE-4249-9CB5-999E937D5331}">
      <dgm:prSet/>
      <dgm:spPr/>
      <dgm:t>
        <a:bodyPr/>
        <a:lstStyle/>
        <a:p>
          <a:endParaRPr lang="en-US"/>
        </a:p>
      </dgm:t>
    </dgm:pt>
    <dgm:pt modelId="{169B18D0-CC91-4CCB-B1C1-BE56B168CCE6}">
      <dgm:prSet/>
      <dgm:spPr/>
      <dgm:t>
        <a:bodyPr/>
        <a:lstStyle/>
        <a:p>
          <a:pPr>
            <a:lnSpc>
              <a:spcPct val="100000"/>
            </a:lnSpc>
          </a:pPr>
          <a:r>
            <a:rPr lang="en-US"/>
            <a:t>Utilize an Arduino kit with temperature and CO2 sensors for data collection.</a:t>
          </a:r>
        </a:p>
      </dgm:t>
    </dgm:pt>
    <dgm:pt modelId="{CA8D5519-648A-49D4-8E6A-B74A5132636D}" type="parTrans" cxnId="{B0FCDE40-F83A-4612-B761-82FB320959AD}">
      <dgm:prSet/>
      <dgm:spPr/>
      <dgm:t>
        <a:bodyPr/>
        <a:lstStyle/>
        <a:p>
          <a:endParaRPr lang="en-US"/>
        </a:p>
      </dgm:t>
    </dgm:pt>
    <dgm:pt modelId="{1A59B712-A743-43E6-BF84-08024C4219AE}" type="sibTrans" cxnId="{B0FCDE40-F83A-4612-B761-82FB320959AD}">
      <dgm:prSet/>
      <dgm:spPr/>
      <dgm:t>
        <a:bodyPr/>
        <a:lstStyle/>
        <a:p>
          <a:endParaRPr lang="en-US"/>
        </a:p>
      </dgm:t>
    </dgm:pt>
    <dgm:pt modelId="{95203576-9301-42EE-AFE1-A2C086054113}">
      <dgm:prSet/>
      <dgm:spPr/>
      <dgm:t>
        <a:bodyPr/>
        <a:lstStyle/>
        <a:p>
          <a:pPr>
            <a:lnSpc>
              <a:spcPct val="100000"/>
            </a:lnSpc>
          </a:pPr>
          <a:r>
            <a:rPr lang="en-US"/>
            <a:t>Create a user-friendly dashboard to display collected parameters, store data locally and integrate with a cloud platform for data uploading.</a:t>
          </a:r>
        </a:p>
      </dgm:t>
    </dgm:pt>
    <dgm:pt modelId="{86EB69E0-1565-419B-96CD-717AB4F6D579}" type="parTrans" cxnId="{D1628C9E-DE47-4C7E-9F56-38D983996FEB}">
      <dgm:prSet/>
      <dgm:spPr/>
      <dgm:t>
        <a:bodyPr/>
        <a:lstStyle/>
        <a:p>
          <a:endParaRPr lang="en-US"/>
        </a:p>
      </dgm:t>
    </dgm:pt>
    <dgm:pt modelId="{386090A3-8969-48FD-9865-A66438DCB022}" type="sibTrans" cxnId="{D1628C9E-DE47-4C7E-9F56-38D983996FEB}">
      <dgm:prSet/>
      <dgm:spPr/>
      <dgm:t>
        <a:bodyPr/>
        <a:lstStyle/>
        <a:p>
          <a:endParaRPr lang="en-US"/>
        </a:p>
      </dgm:t>
    </dgm:pt>
    <dgm:pt modelId="{E4EC06CA-1525-45C4-BB37-FADC3B146EEB}">
      <dgm:prSet/>
      <dgm:spPr/>
      <dgm:t>
        <a:bodyPr/>
        <a:lstStyle/>
        <a:p>
          <a:pPr>
            <a:lnSpc>
              <a:spcPct val="100000"/>
            </a:lnSpc>
          </a:pPr>
          <a:r>
            <a:rPr lang="en-US"/>
            <a:t>Develop a second dashboard using an open-source IoT platform for data analytics, report generation, and visualization with gauges and charts. Include essential functions like user login/logout and adjustable alert parameters for timely notifications.</a:t>
          </a:r>
        </a:p>
      </dgm:t>
    </dgm:pt>
    <dgm:pt modelId="{448ACC09-CEC4-4A09-9F6D-5CA5C3B5FFD9}" type="parTrans" cxnId="{05A2C58B-E78F-4565-A6AE-A8B7FC55F92D}">
      <dgm:prSet/>
      <dgm:spPr/>
      <dgm:t>
        <a:bodyPr/>
        <a:lstStyle/>
        <a:p>
          <a:endParaRPr lang="en-US"/>
        </a:p>
      </dgm:t>
    </dgm:pt>
    <dgm:pt modelId="{5328301C-8A13-40C0-B02C-7D91A3CFE594}" type="sibTrans" cxnId="{05A2C58B-E78F-4565-A6AE-A8B7FC55F92D}">
      <dgm:prSet/>
      <dgm:spPr/>
      <dgm:t>
        <a:bodyPr/>
        <a:lstStyle/>
        <a:p>
          <a:endParaRPr lang="en-US"/>
        </a:p>
      </dgm:t>
    </dgm:pt>
    <dgm:pt modelId="{3FDC2567-77CB-46D9-B2CB-4321CBE0E10B}" type="pres">
      <dgm:prSet presAssocID="{28F0B148-D83F-489F-AF43-5FE46EAC5710}" presName="root" presStyleCnt="0">
        <dgm:presLayoutVars>
          <dgm:dir/>
          <dgm:resizeHandles val="exact"/>
        </dgm:presLayoutVars>
      </dgm:prSet>
      <dgm:spPr/>
    </dgm:pt>
    <dgm:pt modelId="{51E3A832-891E-476E-89D0-31ABCE0E4D0D}" type="pres">
      <dgm:prSet presAssocID="{CF708606-7897-419C-B98A-A2C5F8F7F431}" presName="compNode" presStyleCnt="0"/>
      <dgm:spPr/>
    </dgm:pt>
    <dgm:pt modelId="{8631C427-1034-4D8F-BB17-9763D747507B}" type="pres">
      <dgm:prSet presAssocID="{CF708606-7897-419C-B98A-A2C5F8F7F431}" presName="bgRect" presStyleLbl="bgShp" presStyleIdx="0" presStyleCnt="4"/>
      <dgm:spPr/>
    </dgm:pt>
    <dgm:pt modelId="{EDA2EBDD-5388-43FD-84A0-BD99C3BACCD7}" type="pres">
      <dgm:prSet presAssocID="{CF708606-7897-419C-B98A-A2C5F8F7F4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25CD36F2-794A-4278-864C-BA41B87F2164}" type="pres">
      <dgm:prSet presAssocID="{CF708606-7897-419C-B98A-A2C5F8F7F431}" presName="spaceRect" presStyleCnt="0"/>
      <dgm:spPr/>
    </dgm:pt>
    <dgm:pt modelId="{E7B0552D-7BDE-4ED1-8A74-68AECA44B671}" type="pres">
      <dgm:prSet presAssocID="{CF708606-7897-419C-B98A-A2C5F8F7F431}" presName="parTx" presStyleLbl="revTx" presStyleIdx="0" presStyleCnt="4">
        <dgm:presLayoutVars>
          <dgm:chMax val="0"/>
          <dgm:chPref val="0"/>
        </dgm:presLayoutVars>
      </dgm:prSet>
      <dgm:spPr/>
    </dgm:pt>
    <dgm:pt modelId="{35B13D85-D510-4D07-8307-5A1BDC344E81}" type="pres">
      <dgm:prSet presAssocID="{5767A17B-407C-4575-A718-3DF23AFB997C}" presName="sibTrans" presStyleCnt="0"/>
      <dgm:spPr/>
    </dgm:pt>
    <dgm:pt modelId="{770F0A91-E2A6-4E38-A485-6C23D859294A}" type="pres">
      <dgm:prSet presAssocID="{169B18D0-CC91-4CCB-B1C1-BE56B168CCE6}" presName="compNode" presStyleCnt="0"/>
      <dgm:spPr/>
    </dgm:pt>
    <dgm:pt modelId="{0824777C-0959-43D5-92BA-05DC817621AD}" type="pres">
      <dgm:prSet presAssocID="{169B18D0-CC91-4CCB-B1C1-BE56B168CCE6}" presName="bgRect" presStyleLbl="bgShp" presStyleIdx="1" presStyleCnt="4"/>
      <dgm:spPr/>
    </dgm:pt>
    <dgm:pt modelId="{185FCD3B-C3E5-4842-B0E1-824CFD1519BA}" type="pres">
      <dgm:prSet presAssocID="{169B18D0-CC91-4CCB-B1C1-BE56B168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CB89460B-32C3-46AB-BA81-A8BDC7E88D92}" type="pres">
      <dgm:prSet presAssocID="{169B18D0-CC91-4CCB-B1C1-BE56B168CCE6}" presName="spaceRect" presStyleCnt="0"/>
      <dgm:spPr/>
    </dgm:pt>
    <dgm:pt modelId="{2D731E49-743F-4751-BCC7-F60E4EFD5EB8}" type="pres">
      <dgm:prSet presAssocID="{169B18D0-CC91-4CCB-B1C1-BE56B168CCE6}" presName="parTx" presStyleLbl="revTx" presStyleIdx="1" presStyleCnt="4">
        <dgm:presLayoutVars>
          <dgm:chMax val="0"/>
          <dgm:chPref val="0"/>
        </dgm:presLayoutVars>
      </dgm:prSet>
      <dgm:spPr/>
    </dgm:pt>
    <dgm:pt modelId="{FD405ED9-B038-4609-95BD-24B06C643515}" type="pres">
      <dgm:prSet presAssocID="{1A59B712-A743-43E6-BF84-08024C4219AE}" presName="sibTrans" presStyleCnt="0"/>
      <dgm:spPr/>
    </dgm:pt>
    <dgm:pt modelId="{ACE93BEB-8147-4E4B-9D80-6844BC5C63FF}" type="pres">
      <dgm:prSet presAssocID="{95203576-9301-42EE-AFE1-A2C086054113}" presName="compNode" presStyleCnt="0"/>
      <dgm:spPr/>
    </dgm:pt>
    <dgm:pt modelId="{BDF6EC48-FEBA-486A-9032-A201F405FD3B}" type="pres">
      <dgm:prSet presAssocID="{95203576-9301-42EE-AFE1-A2C086054113}" presName="bgRect" presStyleLbl="bgShp" presStyleIdx="2" presStyleCnt="4"/>
      <dgm:spPr/>
    </dgm:pt>
    <dgm:pt modelId="{DCD36EBF-DC52-47A2-B2D5-F5996425F8F1}" type="pres">
      <dgm:prSet presAssocID="{95203576-9301-42EE-AFE1-A2C08605411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82E957D3-563C-48CB-AE85-6AE8AA15B3F7}" type="pres">
      <dgm:prSet presAssocID="{95203576-9301-42EE-AFE1-A2C086054113}" presName="spaceRect" presStyleCnt="0"/>
      <dgm:spPr/>
    </dgm:pt>
    <dgm:pt modelId="{D8FC5C3E-AEEB-45DF-8DEA-2AB549E3B07C}" type="pres">
      <dgm:prSet presAssocID="{95203576-9301-42EE-AFE1-A2C086054113}" presName="parTx" presStyleLbl="revTx" presStyleIdx="2" presStyleCnt="4">
        <dgm:presLayoutVars>
          <dgm:chMax val="0"/>
          <dgm:chPref val="0"/>
        </dgm:presLayoutVars>
      </dgm:prSet>
      <dgm:spPr/>
    </dgm:pt>
    <dgm:pt modelId="{958F9ECF-7A26-4E16-8B75-F4102B712891}" type="pres">
      <dgm:prSet presAssocID="{386090A3-8969-48FD-9865-A66438DCB022}" presName="sibTrans" presStyleCnt="0"/>
      <dgm:spPr/>
    </dgm:pt>
    <dgm:pt modelId="{9216CCE9-D44C-4CCF-87E0-851E8DCBE9BC}" type="pres">
      <dgm:prSet presAssocID="{E4EC06CA-1525-45C4-BB37-FADC3B146EEB}" presName="compNode" presStyleCnt="0"/>
      <dgm:spPr/>
    </dgm:pt>
    <dgm:pt modelId="{189954FB-5C72-4406-A0AC-F4BB88E5B479}" type="pres">
      <dgm:prSet presAssocID="{E4EC06CA-1525-45C4-BB37-FADC3B146EEB}" presName="bgRect" presStyleLbl="bgShp" presStyleIdx="3" presStyleCnt="4"/>
      <dgm:spPr/>
    </dgm:pt>
    <dgm:pt modelId="{DE4ED8B2-3446-4895-BC2A-7E6624954424}" type="pres">
      <dgm:prSet presAssocID="{E4EC06CA-1525-45C4-BB37-FADC3B146E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F6A622D4-FB38-4827-8449-296C2E7DCBBD}" type="pres">
      <dgm:prSet presAssocID="{E4EC06CA-1525-45C4-BB37-FADC3B146EEB}" presName="spaceRect" presStyleCnt="0"/>
      <dgm:spPr/>
    </dgm:pt>
    <dgm:pt modelId="{00970666-6A38-4A8C-8EE2-2F5C122DA414}" type="pres">
      <dgm:prSet presAssocID="{E4EC06CA-1525-45C4-BB37-FADC3B146EEB}" presName="parTx" presStyleLbl="revTx" presStyleIdx="3" presStyleCnt="4">
        <dgm:presLayoutVars>
          <dgm:chMax val="0"/>
          <dgm:chPref val="0"/>
        </dgm:presLayoutVars>
      </dgm:prSet>
      <dgm:spPr/>
    </dgm:pt>
  </dgm:ptLst>
  <dgm:cxnLst>
    <dgm:cxn modelId="{B0FCDE40-F83A-4612-B761-82FB320959AD}" srcId="{28F0B148-D83F-489F-AF43-5FE46EAC5710}" destId="{169B18D0-CC91-4CCB-B1C1-BE56B168CCE6}" srcOrd="1" destOrd="0" parTransId="{CA8D5519-648A-49D4-8E6A-B74A5132636D}" sibTransId="{1A59B712-A743-43E6-BF84-08024C4219AE}"/>
    <dgm:cxn modelId="{088CC378-1D8A-417E-9940-11E9F3B950AF}" type="presOf" srcId="{28F0B148-D83F-489F-AF43-5FE46EAC5710}" destId="{3FDC2567-77CB-46D9-B2CB-4321CBE0E10B}" srcOrd="0" destOrd="0" presId="urn:microsoft.com/office/officeart/2018/2/layout/IconVerticalSolidList"/>
    <dgm:cxn modelId="{A8CC385A-D129-4199-BF2C-5FF86AC88167}" type="presOf" srcId="{169B18D0-CC91-4CCB-B1C1-BE56B168CCE6}" destId="{2D731E49-743F-4751-BCC7-F60E4EFD5EB8}" srcOrd="0" destOrd="0" presId="urn:microsoft.com/office/officeart/2018/2/layout/IconVerticalSolidList"/>
    <dgm:cxn modelId="{05A2C58B-E78F-4565-A6AE-A8B7FC55F92D}" srcId="{28F0B148-D83F-489F-AF43-5FE46EAC5710}" destId="{E4EC06CA-1525-45C4-BB37-FADC3B146EEB}" srcOrd="3" destOrd="0" parTransId="{448ACC09-CEC4-4A09-9F6D-5CA5C3B5FFD9}" sibTransId="{5328301C-8A13-40C0-B02C-7D91A3CFE594}"/>
    <dgm:cxn modelId="{D1628C9E-DE47-4C7E-9F56-38D983996FEB}" srcId="{28F0B148-D83F-489F-AF43-5FE46EAC5710}" destId="{95203576-9301-42EE-AFE1-A2C086054113}" srcOrd="2" destOrd="0" parTransId="{86EB69E0-1565-419B-96CD-717AB4F6D579}" sibTransId="{386090A3-8969-48FD-9865-A66438DCB022}"/>
    <dgm:cxn modelId="{C8582DAB-CACE-4343-8649-F01B0EB1615E}" type="presOf" srcId="{95203576-9301-42EE-AFE1-A2C086054113}" destId="{D8FC5C3E-AEEB-45DF-8DEA-2AB549E3B07C}" srcOrd="0" destOrd="0" presId="urn:microsoft.com/office/officeart/2018/2/layout/IconVerticalSolidList"/>
    <dgm:cxn modelId="{BAB4F3B2-1991-4703-BD30-710EB4CDC4C7}" type="presOf" srcId="{E4EC06CA-1525-45C4-BB37-FADC3B146EEB}" destId="{00970666-6A38-4A8C-8EE2-2F5C122DA414}" srcOrd="0" destOrd="0" presId="urn:microsoft.com/office/officeart/2018/2/layout/IconVerticalSolidList"/>
    <dgm:cxn modelId="{171C77D5-2FBE-4249-9CB5-999E937D5331}" srcId="{28F0B148-D83F-489F-AF43-5FE46EAC5710}" destId="{CF708606-7897-419C-B98A-A2C5F8F7F431}" srcOrd="0" destOrd="0" parTransId="{AA2F0D27-F601-4BF5-A648-C27A9ADF644C}" sibTransId="{5767A17B-407C-4575-A718-3DF23AFB997C}"/>
    <dgm:cxn modelId="{E90E17DC-1DD3-4D1E-ABB1-10D3A7A8C231}" type="presOf" srcId="{CF708606-7897-419C-B98A-A2C5F8F7F431}" destId="{E7B0552D-7BDE-4ED1-8A74-68AECA44B671}" srcOrd="0" destOrd="0" presId="urn:microsoft.com/office/officeart/2018/2/layout/IconVerticalSolidList"/>
    <dgm:cxn modelId="{39237920-9C48-4E71-85CC-4109819DC04A}" type="presParOf" srcId="{3FDC2567-77CB-46D9-B2CB-4321CBE0E10B}" destId="{51E3A832-891E-476E-89D0-31ABCE0E4D0D}" srcOrd="0" destOrd="0" presId="urn:microsoft.com/office/officeart/2018/2/layout/IconVerticalSolidList"/>
    <dgm:cxn modelId="{C9728159-6DDB-4486-9374-84B52F1A8060}" type="presParOf" srcId="{51E3A832-891E-476E-89D0-31ABCE0E4D0D}" destId="{8631C427-1034-4D8F-BB17-9763D747507B}" srcOrd="0" destOrd="0" presId="urn:microsoft.com/office/officeart/2018/2/layout/IconVerticalSolidList"/>
    <dgm:cxn modelId="{D0D5D57F-F7EC-4427-9CCE-A0D62456030D}" type="presParOf" srcId="{51E3A832-891E-476E-89D0-31ABCE0E4D0D}" destId="{EDA2EBDD-5388-43FD-84A0-BD99C3BACCD7}" srcOrd="1" destOrd="0" presId="urn:microsoft.com/office/officeart/2018/2/layout/IconVerticalSolidList"/>
    <dgm:cxn modelId="{B62E22AF-EE40-40DF-AE8D-70580A32EA32}" type="presParOf" srcId="{51E3A832-891E-476E-89D0-31ABCE0E4D0D}" destId="{25CD36F2-794A-4278-864C-BA41B87F2164}" srcOrd="2" destOrd="0" presId="urn:microsoft.com/office/officeart/2018/2/layout/IconVerticalSolidList"/>
    <dgm:cxn modelId="{232E38DD-2DE2-4376-8615-F19E55A5E759}" type="presParOf" srcId="{51E3A832-891E-476E-89D0-31ABCE0E4D0D}" destId="{E7B0552D-7BDE-4ED1-8A74-68AECA44B671}" srcOrd="3" destOrd="0" presId="urn:microsoft.com/office/officeart/2018/2/layout/IconVerticalSolidList"/>
    <dgm:cxn modelId="{AEE167D4-4C9E-4541-A04C-09972D90AA6B}" type="presParOf" srcId="{3FDC2567-77CB-46D9-B2CB-4321CBE0E10B}" destId="{35B13D85-D510-4D07-8307-5A1BDC344E81}" srcOrd="1" destOrd="0" presId="urn:microsoft.com/office/officeart/2018/2/layout/IconVerticalSolidList"/>
    <dgm:cxn modelId="{3C6C7433-9FE2-42FB-BE46-F640D718F85C}" type="presParOf" srcId="{3FDC2567-77CB-46D9-B2CB-4321CBE0E10B}" destId="{770F0A91-E2A6-4E38-A485-6C23D859294A}" srcOrd="2" destOrd="0" presId="urn:microsoft.com/office/officeart/2018/2/layout/IconVerticalSolidList"/>
    <dgm:cxn modelId="{9F1937B9-2C08-4FF7-990E-279395F7A5BE}" type="presParOf" srcId="{770F0A91-E2A6-4E38-A485-6C23D859294A}" destId="{0824777C-0959-43D5-92BA-05DC817621AD}" srcOrd="0" destOrd="0" presId="urn:microsoft.com/office/officeart/2018/2/layout/IconVerticalSolidList"/>
    <dgm:cxn modelId="{CE3138EB-861E-486A-83C5-F0B3F77325AC}" type="presParOf" srcId="{770F0A91-E2A6-4E38-A485-6C23D859294A}" destId="{185FCD3B-C3E5-4842-B0E1-824CFD1519BA}" srcOrd="1" destOrd="0" presId="urn:microsoft.com/office/officeart/2018/2/layout/IconVerticalSolidList"/>
    <dgm:cxn modelId="{A9648840-E535-445B-89F4-43F5A4E8EC89}" type="presParOf" srcId="{770F0A91-E2A6-4E38-A485-6C23D859294A}" destId="{CB89460B-32C3-46AB-BA81-A8BDC7E88D92}" srcOrd="2" destOrd="0" presId="urn:microsoft.com/office/officeart/2018/2/layout/IconVerticalSolidList"/>
    <dgm:cxn modelId="{F6951FBD-02BF-420E-828F-2D72C0929704}" type="presParOf" srcId="{770F0A91-E2A6-4E38-A485-6C23D859294A}" destId="{2D731E49-743F-4751-BCC7-F60E4EFD5EB8}" srcOrd="3" destOrd="0" presId="urn:microsoft.com/office/officeart/2018/2/layout/IconVerticalSolidList"/>
    <dgm:cxn modelId="{D5EE9FED-F4DA-4274-BAC1-8757FA2D86B0}" type="presParOf" srcId="{3FDC2567-77CB-46D9-B2CB-4321CBE0E10B}" destId="{FD405ED9-B038-4609-95BD-24B06C643515}" srcOrd="3" destOrd="0" presId="urn:microsoft.com/office/officeart/2018/2/layout/IconVerticalSolidList"/>
    <dgm:cxn modelId="{70E9CC65-4A68-482D-BB36-F65B2B1D03BD}" type="presParOf" srcId="{3FDC2567-77CB-46D9-B2CB-4321CBE0E10B}" destId="{ACE93BEB-8147-4E4B-9D80-6844BC5C63FF}" srcOrd="4" destOrd="0" presId="urn:microsoft.com/office/officeart/2018/2/layout/IconVerticalSolidList"/>
    <dgm:cxn modelId="{3427C51C-441B-46E8-984B-50EC0FDF1E6F}" type="presParOf" srcId="{ACE93BEB-8147-4E4B-9D80-6844BC5C63FF}" destId="{BDF6EC48-FEBA-486A-9032-A201F405FD3B}" srcOrd="0" destOrd="0" presId="urn:microsoft.com/office/officeart/2018/2/layout/IconVerticalSolidList"/>
    <dgm:cxn modelId="{640B878C-E5D9-4999-97F9-88A585361F11}" type="presParOf" srcId="{ACE93BEB-8147-4E4B-9D80-6844BC5C63FF}" destId="{DCD36EBF-DC52-47A2-B2D5-F5996425F8F1}" srcOrd="1" destOrd="0" presId="urn:microsoft.com/office/officeart/2018/2/layout/IconVerticalSolidList"/>
    <dgm:cxn modelId="{C7306C25-D703-48A5-90F5-33B38A074C98}" type="presParOf" srcId="{ACE93BEB-8147-4E4B-9D80-6844BC5C63FF}" destId="{82E957D3-563C-48CB-AE85-6AE8AA15B3F7}" srcOrd="2" destOrd="0" presId="urn:microsoft.com/office/officeart/2018/2/layout/IconVerticalSolidList"/>
    <dgm:cxn modelId="{B4A306A3-B93F-414C-BA52-C81B7FDAD3DC}" type="presParOf" srcId="{ACE93BEB-8147-4E4B-9D80-6844BC5C63FF}" destId="{D8FC5C3E-AEEB-45DF-8DEA-2AB549E3B07C}" srcOrd="3" destOrd="0" presId="urn:microsoft.com/office/officeart/2018/2/layout/IconVerticalSolidList"/>
    <dgm:cxn modelId="{99A92A80-F903-4D4C-AA28-9F8D28AE3929}" type="presParOf" srcId="{3FDC2567-77CB-46D9-B2CB-4321CBE0E10B}" destId="{958F9ECF-7A26-4E16-8B75-F4102B712891}" srcOrd="5" destOrd="0" presId="urn:microsoft.com/office/officeart/2018/2/layout/IconVerticalSolidList"/>
    <dgm:cxn modelId="{94C34D6B-B361-4D29-8506-7BDEFEA50E98}" type="presParOf" srcId="{3FDC2567-77CB-46D9-B2CB-4321CBE0E10B}" destId="{9216CCE9-D44C-4CCF-87E0-851E8DCBE9BC}" srcOrd="6" destOrd="0" presId="urn:microsoft.com/office/officeart/2018/2/layout/IconVerticalSolidList"/>
    <dgm:cxn modelId="{44F96B9F-AB75-4767-BFE5-7A9D971C1AA4}" type="presParOf" srcId="{9216CCE9-D44C-4CCF-87E0-851E8DCBE9BC}" destId="{189954FB-5C72-4406-A0AC-F4BB88E5B479}" srcOrd="0" destOrd="0" presId="urn:microsoft.com/office/officeart/2018/2/layout/IconVerticalSolidList"/>
    <dgm:cxn modelId="{9AEF3C21-85CA-448F-BDC1-28A035DFC9A4}" type="presParOf" srcId="{9216CCE9-D44C-4CCF-87E0-851E8DCBE9BC}" destId="{DE4ED8B2-3446-4895-BC2A-7E6624954424}" srcOrd="1" destOrd="0" presId="urn:microsoft.com/office/officeart/2018/2/layout/IconVerticalSolidList"/>
    <dgm:cxn modelId="{32C9FD96-591A-415B-A5D6-DE01CF11F115}" type="presParOf" srcId="{9216CCE9-D44C-4CCF-87E0-851E8DCBE9BC}" destId="{F6A622D4-FB38-4827-8449-296C2E7DCBBD}" srcOrd="2" destOrd="0" presId="urn:microsoft.com/office/officeart/2018/2/layout/IconVerticalSolidList"/>
    <dgm:cxn modelId="{5C7BD94F-327E-410B-BDE2-D3EF3E025E86}" type="presParOf" srcId="{9216CCE9-D44C-4CCF-87E0-851E8DCBE9BC}" destId="{00970666-6A38-4A8C-8EE2-2F5C122DA41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5AF1B4-C3CB-40A8-A992-4395D1F3BA46}"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F786060A-E9B9-4B0A-8892-481BE7A1767F}">
      <dgm:prSet/>
      <dgm:spPr/>
      <dgm:t>
        <a:bodyPr/>
        <a:lstStyle/>
        <a:p>
          <a:r>
            <a:rPr lang="en-US" i="1"/>
            <a:t>Requirements of the project</a:t>
          </a:r>
          <a:endParaRPr lang="en-US"/>
        </a:p>
      </dgm:t>
    </dgm:pt>
    <dgm:pt modelId="{D62C0AE4-E5E3-4516-9FEE-DEF5005F31A6}" type="parTrans" cxnId="{180716CE-4674-42B3-9AA8-CBAABC82E7A0}">
      <dgm:prSet/>
      <dgm:spPr/>
      <dgm:t>
        <a:bodyPr/>
        <a:lstStyle/>
        <a:p>
          <a:endParaRPr lang="en-US"/>
        </a:p>
      </dgm:t>
    </dgm:pt>
    <dgm:pt modelId="{336714B4-C688-4396-9143-189D0933B17A}" type="sibTrans" cxnId="{180716CE-4674-42B3-9AA8-CBAABC82E7A0}">
      <dgm:prSet/>
      <dgm:spPr/>
      <dgm:t>
        <a:bodyPr/>
        <a:lstStyle/>
        <a:p>
          <a:endParaRPr lang="en-US"/>
        </a:p>
      </dgm:t>
    </dgm:pt>
    <dgm:pt modelId="{0DAF0151-CA38-4287-918E-AD5F3AE08A2B}">
      <dgm:prSet/>
      <dgm:spPr/>
      <dgm:t>
        <a:bodyPr/>
        <a:lstStyle/>
        <a:p>
          <a:r>
            <a:rPr lang="en-US" i="1"/>
            <a:t>Insert use case diagram/spec when applicable</a:t>
          </a:r>
          <a:endParaRPr lang="en-US"/>
        </a:p>
      </dgm:t>
    </dgm:pt>
    <dgm:pt modelId="{DE8D0531-4BB3-4678-A52D-3B8056D26ECA}" type="parTrans" cxnId="{797D5A26-444B-4E1D-9773-DF7395369B4F}">
      <dgm:prSet/>
      <dgm:spPr/>
      <dgm:t>
        <a:bodyPr/>
        <a:lstStyle/>
        <a:p>
          <a:endParaRPr lang="en-US"/>
        </a:p>
      </dgm:t>
    </dgm:pt>
    <dgm:pt modelId="{CAD5F69C-E3E7-4D94-9B64-DB77D50BA60F}" type="sibTrans" cxnId="{797D5A26-444B-4E1D-9773-DF7395369B4F}">
      <dgm:prSet/>
      <dgm:spPr/>
      <dgm:t>
        <a:bodyPr/>
        <a:lstStyle/>
        <a:p>
          <a:endParaRPr lang="en-US"/>
        </a:p>
      </dgm:t>
    </dgm:pt>
    <dgm:pt modelId="{DBB73C4B-217F-45C8-852F-CF4B4CA1F8A4}">
      <dgm:prSet/>
      <dgm:spPr/>
      <dgm:t>
        <a:bodyPr/>
        <a:lstStyle/>
        <a:p>
          <a:r>
            <a:rPr lang="en-US" i="1"/>
            <a:t>Breakdown of the requirements</a:t>
          </a:r>
          <a:endParaRPr lang="en-US"/>
        </a:p>
      </dgm:t>
    </dgm:pt>
    <dgm:pt modelId="{C1446A9F-450F-4020-83CD-73C2216F2175}" type="parTrans" cxnId="{CAF41DB7-7EAD-426B-92E0-5D5B6F557948}">
      <dgm:prSet/>
      <dgm:spPr/>
      <dgm:t>
        <a:bodyPr/>
        <a:lstStyle/>
        <a:p>
          <a:endParaRPr lang="en-US"/>
        </a:p>
      </dgm:t>
    </dgm:pt>
    <dgm:pt modelId="{66B5151E-A15D-4793-A4A5-FE6B48B55EF1}" type="sibTrans" cxnId="{CAF41DB7-7EAD-426B-92E0-5D5B6F557948}">
      <dgm:prSet/>
      <dgm:spPr/>
      <dgm:t>
        <a:bodyPr/>
        <a:lstStyle/>
        <a:p>
          <a:endParaRPr lang="en-US"/>
        </a:p>
      </dgm:t>
    </dgm:pt>
    <dgm:pt modelId="{82EA9295-22B1-48D4-8EA1-07E87F447EF1}" type="pres">
      <dgm:prSet presAssocID="{355AF1B4-C3CB-40A8-A992-4395D1F3BA46}" presName="linear" presStyleCnt="0">
        <dgm:presLayoutVars>
          <dgm:animLvl val="lvl"/>
          <dgm:resizeHandles val="exact"/>
        </dgm:presLayoutVars>
      </dgm:prSet>
      <dgm:spPr/>
    </dgm:pt>
    <dgm:pt modelId="{2213A7B7-A19B-4C56-89CB-94360FF903A8}" type="pres">
      <dgm:prSet presAssocID="{F786060A-E9B9-4B0A-8892-481BE7A1767F}" presName="parentText" presStyleLbl="node1" presStyleIdx="0" presStyleCnt="3">
        <dgm:presLayoutVars>
          <dgm:chMax val="0"/>
          <dgm:bulletEnabled val="1"/>
        </dgm:presLayoutVars>
      </dgm:prSet>
      <dgm:spPr/>
    </dgm:pt>
    <dgm:pt modelId="{A5753A65-9BCF-49BE-BEF8-773B0E03FA7E}" type="pres">
      <dgm:prSet presAssocID="{336714B4-C688-4396-9143-189D0933B17A}" presName="spacer" presStyleCnt="0"/>
      <dgm:spPr/>
    </dgm:pt>
    <dgm:pt modelId="{400A9E75-0F45-49B2-8C7A-410518E8CBE3}" type="pres">
      <dgm:prSet presAssocID="{0DAF0151-CA38-4287-918E-AD5F3AE08A2B}" presName="parentText" presStyleLbl="node1" presStyleIdx="1" presStyleCnt="3">
        <dgm:presLayoutVars>
          <dgm:chMax val="0"/>
          <dgm:bulletEnabled val="1"/>
        </dgm:presLayoutVars>
      </dgm:prSet>
      <dgm:spPr/>
    </dgm:pt>
    <dgm:pt modelId="{27840E7B-7E4A-42B1-BC2F-FEAF21363187}" type="pres">
      <dgm:prSet presAssocID="{CAD5F69C-E3E7-4D94-9B64-DB77D50BA60F}" presName="spacer" presStyleCnt="0"/>
      <dgm:spPr/>
    </dgm:pt>
    <dgm:pt modelId="{D9927094-15F4-492C-8F85-D495AD3C5C4D}" type="pres">
      <dgm:prSet presAssocID="{DBB73C4B-217F-45C8-852F-CF4B4CA1F8A4}" presName="parentText" presStyleLbl="node1" presStyleIdx="2" presStyleCnt="3">
        <dgm:presLayoutVars>
          <dgm:chMax val="0"/>
          <dgm:bulletEnabled val="1"/>
        </dgm:presLayoutVars>
      </dgm:prSet>
      <dgm:spPr/>
    </dgm:pt>
  </dgm:ptLst>
  <dgm:cxnLst>
    <dgm:cxn modelId="{797D5A26-444B-4E1D-9773-DF7395369B4F}" srcId="{355AF1B4-C3CB-40A8-A992-4395D1F3BA46}" destId="{0DAF0151-CA38-4287-918E-AD5F3AE08A2B}" srcOrd="1" destOrd="0" parTransId="{DE8D0531-4BB3-4678-A52D-3B8056D26ECA}" sibTransId="{CAD5F69C-E3E7-4D94-9B64-DB77D50BA60F}"/>
    <dgm:cxn modelId="{886FA43F-8638-4233-AA9F-5D21EB8FDE8C}" type="presOf" srcId="{355AF1B4-C3CB-40A8-A992-4395D1F3BA46}" destId="{82EA9295-22B1-48D4-8EA1-07E87F447EF1}" srcOrd="0" destOrd="0" presId="urn:microsoft.com/office/officeart/2005/8/layout/vList2"/>
    <dgm:cxn modelId="{0579F04B-3809-4A99-A96B-A841B35F73CC}" type="presOf" srcId="{DBB73C4B-217F-45C8-852F-CF4B4CA1F8A4}" destId="{D9927094-15F4-492C-8F85-D495AD3C5C4D}" srcOrd="0" destOrd="0" presId="urn:microsoft.com/office/officeart/2005/8/layout/vList2"/>
    <dgm:cxn modelId="{7D50716C-A698-455C-B433-243D83A316DB}" type="presOf" srcId="{0DAF0151-CA38-4287-918E-AD5F3AE08A2B}" destId="{400A9E75-0F45-49B2-8C7A-410518E8CBE3}" srcOrd="0" destOrd="0" presId="urn:microsoft.com/office/officeart/2005/8/layout/vList2"/>
    <dgm:cxn modelId="{CAF41DB7-7EAD-426B-92E0-5D5B6F557948}" srcId="{355AF1B4-C3CB-40A8-A992-4395D1F3BA46}" destId="{DBB73C4B-217F-45C8-852F-CF4B4CA1F8A4}" srcOrd="2" destOrd="0" parTransId="{C1446A9F-450F-4020-83CD-73C2216F2175}" sibTransId="{66B5151E-A15D-4793-A4A5-FE6B48B55EF1}"/>
    <dgm:cxn modelId="{E94929CC-3A5C-495B-9408-3FC040E822C5}" type="presOf" srcId="{F786060A-E9B9-4B0A-8892-481BE7A1767F}" destId="{2213A7B7-A19B-4C56-89CB-94360FF903A8}" srcOrd="0" destOrd="0" presId="urn:microsoft.com/office/officeart/2005/8/layout/vList2"/>
    <dgm:cxn modelId="{180716CE-4674-42B3-9AA8-CBAABC82E7A0}" srcId="{355AF1B4-C3CB-40A8-A992-4395D1F3BA46}" destId="{F786060A-E9B9-4B0A-8892-481BE7A1767F}" srcOrd="0" destOrd="0" parTransId="{D62C0AE4-E5E3-4516-9FEE-DEF5005F31A6}" sibTransId="{336714B4-C688-4396-9143-189D0933B17A}"/>
    <dgm:cxn modelId="{3A2203BD-DCC4-472F-A684-9996554C40B8}" type="presParOf" srcId="{82EA9295-22B1-48D4-8EA1-07E87F447EF1}" destId="{2213A7B7-A19B-4C56-89CB-94360FF903A8}" srcOrd="0" destOrd="0" presId="urn:microsoft.com/office/officeart/2005/8/layout/vList2"/>
    <dgm:cxn modelId="{52D6E8E7-ADCE-4FFC-89D4-42C92DE360B2}" type="presParOf" srcId="{82EA9295-22B1-48D4-8EA1-07E87F447EF1}" destId="{A5753A65-9BCF-49BE-BEF8-773B0E03FA7E}" srcOrd="1" destOrd="0" presId="urn:microsoft.com/office/officeart/2005/8/layout/vList2"/>
    <dgm:cxn modelId="{33F1525F-9CFE-47DE-BD9B-6436234D0634}" type="presParOf" srcId="{82EA9295-22B1-48D4-8EA1-07E87F447EF1}" destId="{400A9E75-0F45-49B2-8C7A-410518E8CBE3}" srcOrd="2" destOrd="0" presId="urn:microsoft.com/office/officeart/2005/8/layout/vList2"/>
    <dgm:cxn modelId="{48EBF58F-E0F4-494D-9BC5-89D5412CF306}" type="presParOf" srcId="{82EA9295-22B1-48D4-8EA1-07E87F447EF1}" destId="{27840E7B-7E4A-42B1-BC2F-FEAF21363187}" srcOrd="3" destOrd="0" presId="urn:microsoft.com/office/officeart/2005/8/layout/vList2"/>
    <dgm:cxn modelId="{2AE5927F-A2D6-470A-B0FC-9F56069B2BA5}" type="presParOf" srcId="{82EA9295-22B1-48D4-8EA1-07E87F447EF1}" destId="{D9927094-15F4-492C-8F85-D495AD3C5C4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9A0E67-C8AB-49F6-9813-4B2706D988A5}"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D48AEF5-4B3D-4E81-B0D8-F0D348E11D9C}">
      <dgm:prSet/>
      <dgm:spPr/>
      <dgm:t>
        <a:bodyPr/>
        <a:lstStyle/>
        <a:p>
          <a:pPr>
            <a:defRPr cap="all"/>
          </a:pPr>
          <a:r>
            <a:rPr lang="en-US"/>
            <a:t>Integrate CO2, temperature, and humidity sensor to measure the environmental conditions.</a:t>
          </a:r>
        </a:p>
      </dgm:t>
    </dgm:pt>
    <dgm:pt modelId="{CEEA59B5-A54F-4CC1-B6F7-B9E44C5B2888}" type="parTrans" cxnId="{03CE3F12-99DC-4B79-8CA8-3CA25EB5DBF4}">
      <dgm:prSet/>
      <dgm:spPr/>
      <dgm:t>
        <a:bodyPr/>
        <a:lstStyle/>
        <a:p>
          <a:endParaRPr lang="en-US"/>
        </a:p>
      </dgm:t>
    </dgm:pt>
    <dgm:pt modelId="{439666C4-FE30-4382-9097-223C96DDF3E8}" type="sibTrans" cxnId="{03CE3F12-99DC-4B79-8CA8-3CA25EB5DBF4}">
      <dgm:prSet/>
      <dgm:spPr/>
      <dgm:t>
        <a:bodyPr/>
        <a:lstStyle/>
        <a:p>
          <a:endParaRPr lang="en-US"/>
        </a:p>
      </dgm:t>
    </dgm:pt>
    <dgm:pt modelId="{818606D1-E469-4091-980A-16742781489B}">
      <dgm:prSet/>
      <dgm:spPr/>
      <dgm:t>
        <a:bodyPr/>
        <a:lstStyle/>
        <a:p>
          <a:pPr>
            <a:defRPr cap="all"/>
          </a:pPr>
          <a:r>
            <a:rPr lang="en-US"/>
            <a:t>Configuring the Arduino model to connect to WIFI network for data transmission and communication</a:t>
          </a:r>
        </a:p>
      </dgm:t>
    </dgm:pt>
    <dgm:pt modelId="{019A1A5C-BAB2-44F7-8E52-77FC1295E9B8}" type="parTrans" cxnId="{4037845D-3D45-4663-92D8-07C2790CFE72}">
      <dgm:prSet/>
      <dgm:spPr/>
      <dgm:t>
        <a:bodyPr/>
        <a:lstStyle/>
        <a:p>
          <a:endParaRPr lang="en-US"/>
        </a:p>
      </dgm:t>
    </dgm:pt>
    <dgm:pt modelId="{43B62668-F078-4D90-914E-135BE6F1458A}" type="sibTrans" cxnId="{4037845D-3D45-4663-92D8-07C2790CFE72}">
      <dgm:prSet/>
      <dgm:spPr/>
      <dgm:t>
        <a:bodyPr/>
        <a:lstStyle/>
        <a:p>
          <a:endParaRPr lang="en-US"/>
        </a:p>
      </dgm:t>
    </dgm:pt>
    <dgm:pt modelId="{90A90D76-3D1E-4E98-A4BC-D3204E3D3063}">
      <dgm:prSet/>
      <dgm:spPr/>
      <dgm:t>
        <a:bodyPr/>
        <a:lstStyle/>
        <a:p>
          <a:pPr>
            <a:defRPr cap="all"/>
          </a:pPr>
          <a:r>
            <a:rPr lang="en-US"/>
            <a:t>Storing data to the collected(CO2, temperature, humidity) in database and cloud for retrieval and analysis</a:t>
          </a:r>
        </a:p>
      </dgm:t>
    </dgm:pt>
    <dgm:pt modelId="{87C5D49E-3BF8-4B0A-8CC9-7DE743345D71}" type="parTrans" cxnId="{358D8F5F-5AE0-4EA7-807D-22B9F8B7AD2D}">
      <dgm:prSet/>
      <dgm:spPr/>
      <dgm:t>
        <a:bodyPr/>
        <a:lstStyle/>
        <a:p>
          <a:endParaRPr lang="en-US"/>
        </a:p>
      </dgm:t>
    </dgm:pt>
    <dgm:pt modelId="{1A838933-2972-4AED-B244-375545CA1274}" type="sibTrans" cxnId="{358D8F5F-5AE0-4EA7-807D-22B9F8B7AD2D}">
      <dgm:prSet/>
      <dgm:spPr/>
      <dgm:t>
        <a:bodyPr/>
        <a:lstStyle/>
        <a:p>
          <a:endParaRPr lang="en-US"/>
        </a:p>
      </dgm:t>
    </dgm:pt>
    <dgm:pt modelId="{B568FDA2-38E1-415C-B528-09657E1AD6A1}">
      <dgm:prSet/>
      <dgm:spPr/>
      <dgm:t>
        <a:bodyPr/>
        <a:lstStyle/>
        <a:p>
          <a:pPr>
            <a:defRPr cap="all"/>
          </a:pPr>
          <a:r>
            <a:rPr lang="en-US"/>
            <a:t>Create an IoT dashboard template which includes graph, charts, bar charts, pie charts etc. and display the data from Arduino</a:t>
          </a:r>
        </a:p>
      </dgm:t>
    </dgm:pt>
    <dgm:pt modelId="{EF2A51A1-8A79-45FE-8EEE-6536A67BBD5B}" type="parTrans" cxnId="{9F1AC958-71AD-4052-88B3-A7CB2B95064A}">
      <dgm:prSet/>
      <dgm:spPr/>
      <dgm:t>
        <a:bodyPr/>
        <a:lstStyle/>
        <a:p>
          <a:endParaRPr lang="en-US"/>
        </a:p>
      </dgm:t>
    </dgm:pt>
    <dgm:pt modelId="{4D009807-0942-435F-B3BC-C54418513955}" type="sibTrans" cxnId="{9F1AC958-71AD-4052-88B3-A7CB2B95064A}">
      <dgm:prSet/>
      <dgm:spPr/>
      <dgm:t>
        <a:bodyPr/>
        <a:lstStyle/>
        <a:p>
          <a:endParaRPr lang="en-US"/>
        </a:p>
      </dgm:t>
    </dgm:pt>
    <dgm:pt modelId="{D61BDF9E-E191-4A4A-A606-F99FAF54FE26}">
      <dgm:prSet/>
      <dgm:spPr/>
      <dgm:t>
        <a:bodyPr/>
        <a:lstStyle/>
        <a:p>
          <a:pPr>
            <a:defRPr cap="all"/>
          </a:pPr>
          <a:r>
            <a:rPr lang="en-US"/>
            <a:t>Creating dashboard to display the data in graph, charts, bar charts, pie charts etc.</a:t>
          </a:r>
        </a:p>
      </dgm:t>
    </dgm:pt>
    <dgm:pt modelId="{0C56DAE0-9DE5-4877-B50F-0AEA5D5CD27D}" type="parTrans" cxnId="{AA98676D-F4A1-4FDD-A05C-DE60BA8BFADF}">
      <dgm:prSet/>
      <dgm:spPr/>
      <dgm:t>
        <a:bodyPr/>
        <a:lstStyle/>
        <a:p>
          <a:endParaRPr lang="en-US"/>
        </a:p>
      </dgm:t>
    </dgm:pt>
    <dgm:pt modelId="{C6A791E2-4631-4E6D-ADAE-F0739244F21E}" type="sibTrans" cxnId="{AA98676D-F4A1-4FDD-A05C-DE60BA8BFADF}">
      <dgm:prSet/>
      <dgm:spPr/>
      <dgm:t>
        <a:bodyPr/>
        <a:lstStyle/>
        <a:p>
          <a:endParaRPr lang="en-US"/>
        </a:p>
      </dgm:t>
    </dgm:pt>
    <dgm:pt modelId="{3990FAD6-60B0-45DB-AF32-9771D248B328}">
      <dgm:prSet/>
      <dgm:spPr/>
      <dgm:t>
        <a:bodyPr/>
        <a:lstStyle/>
        <a:p>
          <a:pPr>
            <a:defRPr cap="all"/>
          </a:pPr>
          <a:r>
            <a:rPr lang="en-US"/>
            <a:t>Alert and alarm users about the of the CO2 level and sending notifications via email etc. </a:t>
          </a:r>
        </a:p>
      </dgm:t>
    </dgm:pt>
    <dgm:pt modelId="{107357F3-B494-4E14-B4C2-BDB3A3153DA5}" type="parTrans" cxnId="{FC947777-09A6-4A8D-B2D1-1A1AD28FE05F}">
      <dgm:prSet/>
      <dgm:spPr/>
      <dgm:t>
        <a:bodyPr/>
        <a:lstStyle/>
        <a:p>
          <a:endParaRPr lang="en-US"/>
        </a:p>
      </dgm:t>
    </dgm:pt>
    <dgm:pt modelId="{6680EE9E-1B89-4669-A3DE-9752F9DAB37A}" type="sibTrans" cxnId="{FC947777-09A6-4A8D-B2D1-1A1AD28FE05F}">
      <dgm:prSet/>
      <dgm:spPr/>
      <dgm:t>
        <a:bodyPr/>
        <a:lstStyle/>
        <a:p>
          <a:endParaRPr lang="en-US"/>
        </a:p>
      </dgm:t>
    </dgm:pt>
    <dgm:pt modelId="{D46E5067-0860-4CF9-8A16-A676B9AB432C}">
      <dgm:prSet/>
      <dgm:spPr/>
      <dgm:t>
        <a:bodyPr/>
        <a:lstStyle/>
        <a:p>
          <a:pPr>
            <a:defRPr cap="all"/>
          </a:pPr>
          <a:r>
            <a:rPr lang="en-US"/>
            <a:t>Dashboards include features like historical information so that users can access and analyze the trend from the data</a:t>
          </a:r>
        </a:p>
      </dgm:t>
    </dgm:pt>
    <dgm:pt modelId="{F3C9F4AF-2DDE-4057-BE22-D0F18EA60A0F}" type="parTrans" cxnId="{16FFD7E7-844F-4F83-AEFA-CEE044ACF7C2}">
      <dgm:prSet/>
      <dgm:spPr/>
      <dgm:t>
        <a:bodyPr/>
        <a:lstStyle/>
        <a:p>
          <a:endParaRPr lang="en-US"/>
        </a:p>
      </dgm:t>
    </dgm:pt>
    <dgm:pt modelId="{5FB67A97-0D20-4850-8B71-C134538AE8FD}" type="sibTrans" cxnId="{16FFD7E7-844F-4F83-AEFA-CEE044ACF7C2}">
      <dgm:prSet/>
      <dgm:spPr/>
      <dgm:t>
        <a:bodyPr/>
        <a:lstStyle/>
        <a:p>
          <a:endParaRPr lang="en-US"/>
        </a:p>
      </dgm:t>
    </dgm:pt>
    <dgm:pt modelId="{BBA4E17B-165C-4CBF-837C-BF060CA3F64B}" type="pres">
      <dgm:prSet presAssocID="{139A0E67-C8AB-49F6-9813-4B2706D988A5}" presName="root" presStyleCnt="0">
        <dgm:presLayoutVars>
          <dgm:dir/>
          <dgm:resizeHandles val="exact"/>
        </dgm:presLayoutVars>
      </dgm:prSet>
      <dgm:spPr/>
    </dgm:pt>
    <dgm:pt modelId="{7858B70D-BEBA-4B30-9830-7221C1828982}" type="pres">
      <dgm:prSet presAssocID="{FD48AEF5-4B3D-4E81-B0D8-F0D348E11D9C}" presName="compNode" presStyleCnt="0"/>
      <dgm:spPr/>
    </dgm:pt>
    <dgm:pt modelId="{07B6E689-EA85-4B5D-A9F8-CDF18D7877DE}" type="pres">
      <dgm:prSet presAssocID="{FD48AEF5-4B3D-4E81-B0D8-F0D348E11D9C}" presName="iconBgRect" presStyleLbl="bgShp" presStyleIdx="0" presStyleCnt="7"/>
      <dgm:spPr/>
    </dgm:pt>
    <dgm:pt modelId="{5CC91DDF-B3B5-42BB-9F8E-5E1A4C918EB1}" type="pres">
      <dgm:prSet presAssocID="{FD48AEF5-4B3D-4E81-B0D8-F0D348E11D9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y scene"/>
        </a:ext>
      </dgm:extLst>
    </dgm:pt>
    <dgm:pt modelId="{57454392-B274-48AF-9DDF-F965FC95F7CB}" type="pres">
      <dgm:prSet presAssocID="{FD48AEF5-4B3D-4E81-B0D8-F0D348E11D9C}" presName="spaceRect" presStyleCnt="0"/>
      <dgm:spPr/>
    </dgm:pt>
    <dgm:pt modelId="{FAC342A8-09B5-47CF-A587-57FD0D7943EE}" type="pres">
      <dgm:prSet presAssocID="{FD48AEF5-4B3D-4E81-B0D8-F0D348E11D9C}" presName="textRect" presStyleLbl="revTx" presStyleIdx="0" presStyleCnt="7">
        <dgm:presLayoutVars>
          <dgm:chMax val="1"/>
          <dgm:chPref val="1"/>
        </dgm:presLayoutVars>
      </dgm:prSet>
      <dgm:spPr/>
    </dgm:pt>
    <dgm:pt modelId="{F845E590-2093-4D34-A332-FA2F807B7EB5}" type="pres">
      <dgm:prSet presAssocID="{439666C4-FE30-4382-9097-223C96DDF3E8}" presName="sibTrans" presStyleCnt="0"/>
      <dgm:spPr/>
    </dgm:pt>
    <dgm:pt modelId="{AB3B20EF-DDB4-45C4-8D62-F4C471FF4384}" type="pres">
      <dgm:prSet presAssocID="{818606D1-E469-4091-980A-16742781489B}" presName="compNode" presStyleCnt="0"/>
      <dgm:spPr/>
    </dgm:pt>
    <dgm:pt modelId="{E97CA1F3-BE9E-4A71-8AC8-C95551764D87}" type="pres">
      <dgm:prSet presAssocID="{818606D1-E469-4091-980A-16742781489B}" presName="iconBgRect" presStyleLbl="bgShp" presStyleIdx="1" presStyleCnt="7"/>
      <dgm:spPr/>
    </dgm:pt>
    <dgm:pt modelId="{BF1C1AF6-30A0-46AA-840C-638E2672C28D}" type="pres">
      <dgm:prSet presAssocID="{818606D1-E469-4091-980A-16742781489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10543AA2-994A-4A93-9E0B-98B0A23CE43E}" type="pres">
      <dgm:prSet presAssocID="{818606D1-E469-4091-980A-16742781489B}" presName="spaceRect" presStyleCnt="0"/>
      <dgm:spPr/>
    </dgm:pt>
    <dgm:pt modelId="{8EA52766-4CA7-48BB-946D-5DBF875127EB}" type="pres">
      <dgm:prSet presAssocID="{818606D1-E469-4091-980A-16742781489B}" presName="textRect" presStyleLbl="revTx" presStyleIdx="1" presStyleCnt="7">
        <dgm:presLayoutVars>
          <dgm:chMax val="1"/>
          <dgm:chPref val="1"/>
        </dgm:presLayoutVars>
      </dgm:prSet>
      <dgm:spPr/>
    </dgm:pt>
    <dgm:pt modelId="{B7965DB2-7753-4891-A2B3-FF26356136AE}" type="pres">
      <dgm:prSet presAssocID="{43B62668-F078-4D90-914E-135BE6F1458A}" presName="sibTrans" presStyleCnt="0"/>
      <dgm:spPr/>
    </dgm:pt>
    <dgm:pt modelId="{EF07C222-5A7A-4203-A34F-70C6F59E4BCF}" type="pres">
      <dgm:prSet presAssocID="{90A90D76-3D1E-4E98-A4BC-D3204E3D3063}" presName="compNode" presStyleCnt="0"/>
      <dgm:spPr/>
    </dgm:pt>
    <dgm:pt modelId="{6F303040-E7FE-4D3C-8100-5C0839855466}" type="pres">
      <dgm:prSet presAssocID="{90A90D76-3D1E-4E98-A4BC-D3204E3D3063}" presName="iconBgRect" presStyleLbl="bgShp" presStyleIdx="2" presStyleCnt="7"/>
      <dgm:spPr/>
    </dgm:pt>
    <dgm:pt modelId="{8BE61CEF-0334-4F0A-A1EB-0F7A19575249}" type="pres">
      <dgm:prSet presAssocID="{90A90D76-3D1E-4E98-A4BC-D3204E3D306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0316EAEE-DE61-41D4-8C2A-C9738CCFF87F}" type="pres">
      <dgm:prSet presAssocID="{90A90D76-3D1E-4E98-A4BC-D3204E3D3063}" presName="spaceRect" presStyleCnt="0"/>
      <dgm:spPr/>
    </dgm:pt>
    <dgm:pt modelId="{2557001B-8B16-4F54-AFEB-E023ACA4355F}" type="pres">
      <dgm:prSet presAssocID="{90A90D76-3D1E-4E98-A4BC-D3204E3D3063}" presName="textRect" presStyleLbl="revTx" presStyleIdx="2" presStyleCnt="7">
        <dgm:presLayoutVars>
          <dgm:chMax val="1"/>
          <dgm:chPref val="1"/>
        </dgm:presLayoutVars>
      </dgm:prSet>
      <dgm:spPr/>
    </dgm:pt>
    <dgm:pt modelId="{0DF2F12E-8C27-4D08-936B-CAD0CF72E032}" type="pres">
      <dgm:prSet presAssocID="{1A838933-2972-4AED-B244-375545CA1274}" presName="sibTrans" presStyleCnt="0"/>
      <dgm:spPr/>
    </dgm:pt>
    <dgm:pt modelId="{E75DB288-4187-4C37-95C9-436655229EB2}" type="pres">
      <dgm:prSet presAssocID="{B568FDA2-38E1-415C-B528-09657E1AD6A1}" presName="compNode" presStyleCnt="0"/>
      <dgm:spPr/>
    </dgm:pt>
    <dgm:pt modelId="{72B56334-2790-486C-B560-F63AAB55A1BF}" type="pres">
      <dgm:prSet presAssocID="{B568FDA2-38E1-415C-B528-09657E1AD6A1}" presName="iconBgRect" presStyleLbl="bgShp" presStyleIdx="3" presStyleCnt="7"/>
      <dgm:spPr/>
    </dgm:pt>
    <dgm:pt modelId="{3BDB6510-70DF-4BEF-AC65-62FCBCAC3093}" type="pres">
      <dgm:prSet presAssocID="{B568FDA2-38E1-415C-B528-09657E1AD6A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20CBB12F-A7C2-4443-9587-5C6AE317108D}" type="pres">
      <dgm:prSet presAssocID="{B568FDA2-38E1-415C-B528-09657E1AD6A1}" presName="spaceRect" presStyleCnt="0"/>
      <dgm:spPr/>
    </dgm:pt>
    <dgm:pt modelId="{A614EEBF-815B-4703-A7AF-D0DC2F41508C}" type="pres">
      <dgm:prSet presAssocID="{B568FDA2-38E1-415C-B528-09657E1AD6A1}" presName="textRect" presStyleLbl="revTx" presStyleIdx="3" presStyleCnt="7">
        <dgm:presLayoutVars>
          <dgm:chMax val="1"/>
          <dgm:chPref val="1"/>
        </dgm:presLayoutVars>
      </dgm:prSet>
      <dgm:spPr/>
    </dgm:pt>
    <dgm:pt modelId="{6A503067-81E9-4DD1-8B2E-FC1E7D034BC4}" type="pres">
      <dgm:prSet presAssocID="{4D009807-0942-435F-B3BC-C54418513955}" presName="sibTrans" presStyleCnt="0"/>
      <dgm:spPr/>
    </dgm:pt>
    <dgm:pt modelId="{EBCC30B3-362E-4C3D-9D27-CDCB4F303C0D}" type="pres">
      <dgm:prSet presAssocID="{D61BDF9E-E191-4A4A-A606-F99FAF54FE26}" presName="compNode" presStyleCnt="0"/>
      <dgm:spPr/>
    </dgm:pt>
    <dgm:pt modelId="{6EDFC8FA-C2F9-419C-87A7-92D0CD80F1AF}" type="pres">
      <dgm:prSet presAssocID="{D61BDF9E-E191-4A4A-A606-F99FAF54FE26}" presName="iconBgRect" presStyleLbl="bgShp" presStyleIdx="4" presStyleCnt="7"/>
      <dgm:spPr/>
    </dgm:pt>
    <dgm:pt modelId="{B55DF995-032B-43CA-8AC6-FBDE18215780}" type="pres">
      <dgm:prSet presAssocID="{D61BDF9E-E191-4A4A-A606-F99FAF54FE2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ie chart"/>
        </a:ext>
      </dgm:extLst>
    </dgm:pt>
    <dgm:pt modelId="{88FFD14D-1AB1-46BE-BDE4-AF8DA07D7EC9}" type="pres">
      <dgm:prSet presAssocID="{D61BDF9E-E191-4A4A-A606-F99FAF54FE26}" presName="spaceRect" presStyleCnt="0"/>
      <dgm:spPr/>
    </dgm:pt>
    <dgm:pt modelId="{C42EE56B-9608-40E8-A447-BE1EA03EF624}" type="pres">
      <dgm:prSet presAssocID="{D61BDF9E-E191-4A4A-A606-F99FAF54FE26}" presName="textRect" presStyleLbl="revTx" presStyleIdx="4" presStyleCnt="7">
        <dgm:presLayoutVars>
          <dgm:chMax val="1"/>
          <dgm:chPref val="1"/>
        </dgm:presLayoutVars>
      </dgm:prSet>
      <dgm:spPr/>
    </dgm:pt>
    <dgm:pt modelId="{7A243639-B9E3-481C-B49A-7B91A9BE362F}" type="pres">
      <dgm:prSet presAssocID="{C6A791E2-4631-4E6D-ADAE-F0739244F21E}" presName="sibTrans" presStyleCnt="0"/>
      <dgm:spPr/>
    </dgm:pt>
    <dgm:pt modelId="{0F5538AE-98AF-44A3-8EB1-CA627CDFDAC8}" type="pres">
      <dgm:prSet presAssocID="{3990FAD6-60B0-45DB-AF32-9771D248B328}" presName="compNode" presStyleCnt="0"/>
      <dgm:spPr/>
    </dgm:pt>
    <dgm:pt modelId="{A9E8DB3B-3608-4CEB-BF60-60AFE3B779F6}" type="pres">
      <dgm:prSet presAssocID="{3990FAD6-60B0-45DB-AF32-9771D248B328}" presName="iconBgRect" presStyleLbl="bgShp" presStyleIdx="5" presStyleCnt="7"/>
      <dgm:spPr/>
    </dgm:pt>
    <dgm:pt modelId="{C2854D6C-2434-49D6-8385-6FE25C29873F}" type="pres">
      <dgm:prSet presAssocID="{3990FAD6-60B0-45DB-AF32-9771D248B32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nvelope"/>
        </a:ext>
      </dgm:extLst>
    </dgm:pt>
    <dgm:pt modelId="{39F323B3-9E80-4549-8C55-D14F7CA2F8B8}" type="pres">
      <dgm:prSet presAssocID="{3990FAD6-60B0-45DB-AF32-9771D248B328}" presName="spaceRect" presStyleCnt="0"/>
      <dgm:spPr/>
    </dgm:pt>
    <dgm:pt modelId="{A2977309-6B65-474D-934A-3C70FE39C3F6}" type="pres">
      <dgm:prSet presAssocID="{3990FAD6-60B0-45DB-AF32-9771D248B328}" presName="textRect" presStyleLbl="revTx" presStyleIdx="5" presStyleCnt="7">
        <dgm:presLayoutVars>
          <dgm:chMax val="1"/>
          <dgm:chPref val="1"/>
        </dgm:presLayoutVars>
      </dgm:prSet>
      <dgm:spPr/>
    </dgm:pt>
    <dgm:pt modelId="{CFB0F79C-1D07-4F89-A5BD-3C2546E0B3A6}" type="pres">
      <dgm:prSet presAssocID="{6680EE9E-1B89-4669-A3DE-9752F9DAB37A}" presName="sibTrans" presStyleCnt="0"/>
      <dgm:spPr/>
    </dgm:pt>
    <dgm:pt modelId="{533A8B18-C9ED-4B68-9DF9-8F2F9EEE6BE3}" type="pres">
      <dgm:prSet presAssocID="{D46E5067-0860-4CF9-8A16-A676B9AB432C}" presName="compNode" presStyleCnt="0"/>
      <dgm:spPr/>
    </dgm:pt>
    <dgm:pt modelId="{EE370279-7C09-4077-8495-519391DF2E66}" type="pres">
      <dgm:prSet presAssocID="{D46E5067-0860-4CF9-8A16-A676B9AB432C}" presName="iconBgRect" presStyleLbl="bgShp" presStyleIdx="6" presStyleCnt="7"/>
      <dgm:spPr/>
    </dgm:pt>
    <dgm:pt modelId="{2F38A522-E529-45DB-BB80-644B7AA673D3}" type="pres">
      <dgm:prSet presAssocID="{D46E5067-0860-4CF9-8A16-A676B9AB432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 chart"/>
        </a:ext>
      </dgm:extLst>
    </dgm:pt>
    <dgm:pt modelId="{05BCDD01-7BB4-4736-A618-A4BDC652574A}" type="pres">
      <dgm:prSet presAssocID="{D46E5067-0860-4CF9-8A16-A676B9AB432C}" presName="spaceRect" presStyleCnt="0"/>
      <dgm:spPr/>
    </dgm:pt>
    <dgm:pt modelId="{2FC166A8-CCE7-4951-8132-6DB61705560E}" type="pres">
      <dgm:prSet presAssocID="{D46E5067-0860-4CF9-8A16-A676B9AB432C}" presName="textRect" presStyleLbl="revTx" presStyleIdx="6" presStyleCnt="7">
        <dgm:presLayoutVars>
          <dgm:chMax val="1"/>
          <dgm:chPref val="1"/>
        </dgm:presLayoutVars>
      </dgm:prSet>
      <dgm:spPr/>
    </dgm:pt>
  </dgm:ptLst>
  <dgm:cxnLst>
    <dgm:cxn modelId="{862AB80C-F010-48C2-82FB-A2FCE15BC4CE}" type="presOf" srcId="{D61BDF9E-E191-4A4A-A606-F99FAF54FE26}" destId="{C42EE56B-9608-40E8-A447-BE1EA03EF624}" srcOrd="0" destOrd="0" presId="urn:microsoft.com/office/officeart/2018/5/layout/IconCircleLabelList"/>
    <dgm:cxn modelId="{03CE3F12-99DC-4B79-8CA8-3CA25EB5DBF4}" srcId="{139A0E67-C8AB-49F6-9813-4B2706D988A5}" destId="{FD48AEF5-4B3D-4E81-B0D8-F0D348E11D9C}" srcOrd="0" destOrd="0" parTransId="{CEEA59B5-A54F-4CC1-B6F7-B9E44C5B2888}" sibTransId="{439666C4-FE30-4382-9097-223C96DDF3E8}"/>
    <dgm:cxn modelId="{4037845D-3D45-4663-92D8-07C2790CFE72}" srcId="{139A0E67-C8AB-49F6-9813-4B2706D988A5}" destId="{818606D1-E469-4091-980A-16742781489B}" srcOrd="1" destOrd="0" parTransId="{019A1A5C-BAB2-44F7-8E52-77FC1295E9B8}" sibTransId="{43B62668-F078-4D90-914E-135BE6F1458A}"/>
    <dgm:cxn modelId="{358D8F5F-5AE0-4EA7-807D-22B9F8B7AD2D}" srcId="{139A0E67-C8AB-49F6-9813-4B2706D988A5}" destId="{90A90D76-3D1E-4E98-A4BC-D3204E3D3063}" srcOrd="2" destOrd="0" parTransId="{87C5D49E-3BF8-4B0A-8CC9-7DE743345D71}" sibTransId="{1A838933-2972-4AED-B244-375545CA1274}"/>
    <dgm:cxn modelId="{AA98676D-F4A1-4FDD-A05C-DE60BA8BFADF}" srcId="{139A0E67-C8AB-49F6-9813-4B2706D988A5}" destId="{D61BDF9E-E191-4A4A-A606-F99FAF54FE26}" srcOrd="4" destOrd="0" parTransId="{0C56DAE0-9DE5-4877-B50F-0AEA5D5CD27D}" sibTransId="{C6A791E2-4631-4E6D-ADAE-F0739244F21E}"/>
    <dgm:cxn modelId="{95B4B04E-5F97-4B39-8CB2-E2A67353FA9D}" type="presOf" srcId="{818606D1-E469-4091-980A-16742781489B}" destId="{8EA52766-4CA7-48BB-946D-5DBF875127EB}" srcOrd="0" destOrd="0" presId="urn:microsoft.com/office/officeart/2018/5/layout/IconCircleLabelList"/>
    <dgm:cxn modelId="{DD646555-0A4B-4B58-A233-2E921777E486}" type="presOf" srcId="{139A0E67-C8AB-49F6-9813-4B2706D988A5}" destId="{BBA4E17B-165C-4CBF-837C-BF060CA3F64B}" srcOrd="0" destOrd="0" presId="urn:microsoft.com/office/officeart/2018/5/layout/IconCircleLabelList"/>
    <dgm:cxn modelId="{FC947777-09A6-4A8D-B2D1-1A1AD28FE05F}" srcId="{139A0E67-C8AB-49F6-9813-4B2706D988A5}" destId="{3990FAD6-60B0-45DB-AF32-9771D248B328}" srcOrd="5" destOrd="0" parTransId="{107357F3-B494-4E14-B4C2-BDB3A3153DA5}" sibTransId="{6680EE9E-1B89-4669-A3DE-9752F9DAB37A}"/>
    <dgm:cxn modelId="{9F1AC958-71AD-4052-88B3-A7CB2B95064A}" srcId="{139A0E67-C8AB-49F6-9813-4B2706D988A5}" destId="{B568FDA2-38E1-415C-B528-09657E1AD6A1}" srcOrd="3" destOrd="0" parTransId="{EF2A51A1-8A79-45FE-8EEE-6536A67BBD5B}" sibTransId="{4D009807-0942-435F-B3BC-C54418513955}"/>
    <dgm:cxn modelId="{7B7B485A-E813-48FC-A083-85966565F4AA}" type="presOf" srcId="{90A90D76-3D1E-4E98-A4BC-D3204E3D3063}" destId="{2557001B-8B16-4F54-AFEB-E023ACA4355F}" srcOrd="0" destOrd="0" presId="urn:microsoft.com/office/officeart/2018/5/layout/IconCircleLabelList"/>
    <dgm:cxn modelId="{FF2E9792-C5DD-4E70-B81C-EBC1A555DB00}" type="presOf" srcId="{D46E5067-0860-4CF9-8A16-A676B9AB432C}" destId="{2FC166A8-CCE7-4951-8132-6DB61705560E}" srcOrd="0" destOrd="0" presId="urn:microsoft.com/office/officeart/2018/5/layout/IconCircleLabelList"/>
    <dgm:cxn modelId="{B51941BD-0593-47EA-9958-109AA12D4688}" type="presOf" srcId="{B568FDA2-38E1-415C-B528-09657E1AD6A1}" destId="{A614EEBF-815B-4703-A7AF-D0DC2F41508C}" srcOrd="0" destOrd="0" presId="urn:microsoft.com/office/officeart/2018/5/layout/IconCircleLabelList"/>
    <dgm:cxn modelId="{98E6A8BE-9B5B-4677-BB20-BAB9B8A1A56D}" type="presOf" srcId="{3990FAD6-60B0-45DB-AF32-9771D248B328}" destId="{A2977309-6B65-474D-934A-3C70FE39C3F6}" srcOrd="0" destOrd="0" presId="urn:microsoft.com/office/officeart/2018/5/layout/IconCircleLabelList"/>
    <dgm:cxn modelId="{77B3D0C3-A155-47AB-9A95-AEE2D0C313EA}" type="presOf" srcId="{FD48AEF5-4B3D-4E81-B0D8-F0D348E11D9C}" destId="{FAC342A8-09B5-47CF-A587-57FD0D7943EE}" srcOrd="0" destOrd="0" presId="urn:microsoft.com/office/officeart/2018/5/layout/IconCircleLabelList"/>
    <dgm:cxn modelId="{16FFD7E7-844F-4F83-AEFA-CEE044ACF7C2}" srcId="{139A0E67-C8AB-49F6-9813-4B2706D988A5}" destId="{D46E5067-0860-4CF9-8A16-A676B9AB432C}" srcOrd="6" destOrd="0" parTransId="{F3C9F4AF-2DDE-4057-BE22-D0F18EA60A0F}" sibTransId="{5FB67A97-0D20-4850-8B71-C134538AE8FD}"/>
    <dgm:cxn modelId="{5E860D36-7E19-442C-87C0-956CA10A8293}" type="presParOf" srcId="{BBA4E17B-165C-4CBF-837C-BF060CA3F64B}" destId="{7858B70D-BEBA-4B30-9830-7221C1828982}" srcOrd="0" destOrd="0" presId="urn:microsoft.com/office/officeart/2018/5/layout/IconCircleLabelList"/>
    <dgm:cxn modelId="{AB4C8972-D0FE-4E35-9E97-DC0BBC3D66E5}" type="presParOf" srcId="{7858B70D-BEBA-4B30-9830-7221C1828982}" destId="{07B6E689-EA85-4B5D-A9F8-CDF18D7877DE}" srcOrd="0" destOrd="0" presId="urn:microsoft.com/office/officeart/2018/5/layout/IconCircleLabelList"/>
    <dgm:cxn modelId="{14E9C853-1D10-4FED-8095-26FC71AF58CE}" type="presParOf" srcId="{7858B70D-BEBA-4B30-9830-7221C1828982}" destId="{5CC91DDF-B3B5-42BB-9F8E-5E1A4C918EB1}" srcOrd="1" destOrd="0" presId="urn:microsoft.com/office/officeart/2018/5/layout/IconCircleLabelList"/>
    <dgm:cxn modelId="{43246EFF-ED91-450F-969B-419FB5FE7F47}" type="presParOf" srcId="{7858B70D-BEBA-4B30-9830-7221C1828982}" destId="{57454392-B274-48AF-9DDF-F965FC95F7CB}" srcOrd="2" destOrd="0" presId="urn:microsoft.com/office/officeart/2018/5/layout/IconCircleLabelList"/>
    <dgm:cxn modelId="{A73CB36A-DF8F-4090-849A-A5513DE995C1}" type="presParOf" srcId="{7858B70D-BEBA-4B30-9830-7221C1828982}" destId="{FAC342A8-09B5-47CF-A587-57FD0D7943EE}" srcOrd="3" destOrd="0" presId="urn:microsoft.com/office/officeart/2018/5/layout/IconCircleLabelList"/>
    <dgm:cxn modelId="{75932A01-1657-4F2A-9720-DC182AE16B7C}" type="presParOf" srcId="{BBA4E17B-165C-4CBF-837C-BF060CA3F64B}" destId="{F845E590-2093-4D34-A332-FA2F807B7EB5}" srcOrd="1" destOrd="0" presId="urn:microsoft.com/office/officeart/2018/5/layout/IconCircleLabelList"/>
    <dgm:cxn modelId="{61A4437D-801B-44A5-A54D-784B565F57B5}" type="presParOf" srcId="{BBA4E17B-165C-4CBF-837C-BF060CA3F64B}" destId="{AB3B20EF-DDB4-45C4-8D62-F4C471FF4384}" srcOrd="2" destOrd="0" presId="urn:microsoft.com/office/officeart/2018/5/layout/IconCircleLabelList"/>
    <dgm:cxn modelId="{BDF474DF-FC05-4355-AA6D-65FBE43CCDAE}" type="presParOf" srcId="{AB3B20EF-DDB4-45C4-8D62-F4C471FF4384}" destId="{E97CA1F3-BE9E-4A71-8AC8-C95551764D87}" srcOrd="0" destOrd="0" presId="urn:microsoft.com/office/officeart/2018/5/layout/IconCircleLabelList"/>
    <dgm:cxn modelId="{AC5894C4-38C6-4AD9-9DD4-CDD7A476D3FA}" type="presParOf" srcId="{AB3B20EF-DDB4-45C4-8D62-F4C471FF4384}" destId="{BF1C1AF6-30A0-46AA-840C-638E2672C28D}" srcOrd="1" destOrd="0" presId="urn:microsoft.com/office/officeart/2018/5/layout/IconCircleLabelList"/>
    <dgm:cxn modelId="{53A36862-2C7D-496E-BB0D-A6C497027E80}" type="presParOf" srcId="{AB3B20EF-DDB4-45C4-8D62-F4C471FF4384}" destId="{10543AA2-994A-4A93-9E0B-98B0A23CE43E}" srcOrd="2" destOrd="0" presId="urn:microsoft.com/office/officeart/2018/5/layout/IconCircleLabelList"/>
    <dgm:cxn modelId="{19954CC9-13C9-4708-8944-49837C08FC61}" type="presParOf" srcId="{AB3B20EF-DDB4-45C4-8D62-F4C471FF4384}" destId="{8EA52766-4CA7-48BB-946D-5DBF875127EB}" srcOrd="3" destOrd="0" presId="urn:microsoft.com/office/officeart/2018/5/layout/IconCircleLabelList"/>
    <dgm:cxn modelId="{99206D9F-78AD-482F-B6EA-57EAA284CE31}" type="presParOf" srcId="{BBA4E17B-165C-4CBF-837C-BF060CA3F64B}" destId="{B7965DB2-7753-4891-A2B3-FF26356136AE}" srcOrd="3" destOrd="0" presId="urn:microsoft.com/office/officeart/2018/5/layout/IconCircleLabelList"/>
    <dgm:cxn modelId="{86DFA9A1-7850-4DAA-BF52-634DCC55B27F}" type="presParOf" srcId="{BBA4E17B-165C-4CBF-837C-BF060CA3F64B}" destId="{EF07C222-5A7A-4203-A34F-70C6F59E4BCF}" srcOrd="4" destOrd="0" presId="urn:microsoft.com/office/officeart/2018/5/layout/IconCircleLabelList"/>
    <dgm:cxn modelId="{7B67F51D-26D5-42E5-B60C-53885D52EC84}" type="presParOf" srcId="{EF07C222-5A7A-4203-A34F-70C6F59E4BCF}" destId="{6F303040-E7FE-4D3C-8100-5C0839855466}" srcOrd="0" destOrd="0" presId="urn:microsoft.com/office/officeart/2018/5/layout/IconCircleLabelList"/>
    <dgm:cxn modelId="{A0770C27-AD5D-4146-A6FF-FA77669EDF7D}" type="presParOf" srcId="{EF07C222-5A7A-4203-A34F-70C6F59E4BCF}" destId="{8BE61CEF-0334-4F0A-A1EB-0F7A19575249}" srcOrd="1" destOrd="0" presId="urn:microsoft.com/office/officeart/2018/5/layout/IconCircleLabelList"/>
    <dgm:cxn modelId="{DF6649D3-028F-4A38-B4A2-718D126DF2EA}" type="presParOf" srcId="{EF07C222-5A7A-4203-A34F-70C6F59E4BCF}" destId="{0316EAEE-DE61-41D4-8C2A-C9738CCFF87F}" srcOrd="2" destOrd="0" presId="urn:microsoft.com/office/officeart/2018/5/layout/IconCircleLabelList"/>
    <dgm:cxn modelId="{D49B915D-D637-4ABE-BD4E-21BA19472A9C}" type="presParOf" srcId="{EF07C222-5A7A-4203-A34F-70C6F59E4BCF}" destId="{2557001B-8B16-4F54-AFEB-E023ACA4355F}" srcOrd="3" destOrd="0" presId="urn:microsoft.com/office/officeart/2018/5/layout/IconCircleLabelList"/>
    <dgm:cxn modelId="{4778E179-DA94-406C-9C80-2DA4412C2B32}" type="presParOf" srcId="{BBA4E17B-165C-4CBF-837C-BF060CA3F64B}" destId="{0DF2F12E-8C27-4D08-936B-CAD0CF72E032}" srcOrd="5" destOrd="0" presId="urn:microsoft.com/office/officeart/2018/5/layout/IconCircleLabelList"/>
    <dgm:cxn modelId="{F19D5702-61A2-46F9-AD71-D7079059843F}" type="presParOf" srcId="{BBA4E17B-165C-4CBF-837C-BF060CA3F64B}" destId="{E75DB288-4187-4C37-95C9-436655229EB2}" srcOrd="6" destOrd="0" presId="urn:microsoft.com/office/officeart/2018/5/layout/IconCircleLabelList"/>
    <dgm:cxn modelId="{D09F7D6B-6486-456F-B9BB-AA411F1B4EDF}" type="presParOf" srcId="{E75DB288-4187-4C37-95C9-436655229EB2}" destId="{72B56334-2790-486C-B560-F63AAB55A1BF}" srcOrd="0" destOrd="0" presId="urn:microsoft.com/office/officeart/2018/5/layout/IconCircleLabelList"/>
    <dgm:cxn modelId="{FEC7017B-2AA0-4E14-9229-41A02453031F}" type="presParOf" srcId="{E75DB288-4187-4C37-95C9-436655229EB2}" destId="{3BDB6510-70DF-4BEF-AC65-62FCBCAC3093}" srcOrd="1" destOrd="0" presId="urn:microsoft.com/office/officeart/2018/5/layout/IconCircleLabelList"/>
    <dgm:cxn modelId="{1E500DDA-848C-4445-BABB-D5413957B8FF}" type="presParOf" srcId="{E75DB288-4187-4C37-95C9-436655229EB2}" destId="{20CBB12F-A7C2-4443-9587-5C6AE317108D}" srcOrd="2" destOrd="0" presId="urn:microsoft.com/office/officeart/2018/5/layout/IconCircleLabelList"/>
    <dgm:cxn modelId="{C33CCA47-C8CA-40DC-BF05-6D85E526A29D}" type="presParOf" srcId="{E75DB288-4187-4C37-95C9-436655229EB2}" destId="{A614EEBF-815B-4703-A7AF-D0DC2F41508C}" srcOrd="3" destOrd="0" presId="urn:microsoft.com/office/officeart/2018/5/layout/IconCircleLabelList"/>
    <dgm:cxn modelId="{E54615FA-6419-4CA9-B925-81E8D5E451EF}" type="presParOf" srcId="{BBA4E17B-165C-4CBF-837C-BF060CA3F64B}" destId="{6A503067-81E9-4DD1-8B2E-FC1E7D034BC4}" srcOrd="7" destOrd="0" presId="urn:microsoft.com/office/officeart/2018/5/layout/IconCircleLabelList"/>
    <dgm:cxn modelId="{FDB70F19-6F19-4900-9E88-9832564181A3}" type="presParOf" srcId="{BBA4E17B-165C-4CBF-837C-BF060CA3F64B}" destId="{EBCC30B3-362E-4C3D-9D27-CDCB4F303C0D}" srcOrd="8" destOrd="0" presId="urn:microsoft.com/office/officeart/2018/5/layout/IconCircleLabelList"/>
    <dgm:cxn modelId="{ED26848A-9688-4789-BE91-D19447BFFBA9}" type="presParOf" srcId="{EBCC30B3-362E-4C3D-9D27-CDCB4F303C0D}" destId="{6EDFC8FA-C2F9-419C-87A7-92D0CD80F1AF}" srcOrd="0" destOrd="0" presId="urn:microsoft.com/office/officeart/2018/5/layout/IconCircleLabelList"/>
    <dgm:cxn modelId="{86C54014-C29C-4BD6-9E21-F344DEC7F906}" type="presParOf" srcId="{EBCC30B3-362E-4C3D-9D27-CDCB4F303C0D}" destId="{B55DF995-032B-43CA-8AC6-FBDE18215780}" srcOrd="1" destOrd="0" presId="urn:microsoft.com/office/officeart/2018/5/layout/IconCircleLabelList"/>
    <dgm:cxn modelId="{C7D7E842-240C-43BD-A64F-4830BEA9C034}" type="presParOf" srcId="{EBCC30B3-362E-4C3D-9D27-CDCB4F303C0D}" destId="{88FFD14D-1AB1-46BE-BDE4-AF8DA07D7EC9}" srcOrd="2" destOrd="0" presId="urn:microsoft.com/office/officeart/2018/5/layout/IconCircleLabelList"/>
    <dgm:cxn modelId="{52F9E3B5-8A8A-4A37-AECD-1FBF4B58EC56}" type="presParOf" srcId="{EBCC30B3-362E-4C3D-9D27-CDCB4F303C0D}" destId="{C42EE56B-9608-40E8-A447-BE1EA03EF624}" srcOrd="3" destOrd="0" presId="urn:microsoft.com/office/officeart/2018/5/layout/IconCircleLabelList"/>
    <dgm:cxn modelId="{706D6266-8A14-4766-9796-B085FCC45648}" type="presParOf" srcId="{BBA4E17B-165C-4CBF-837C-BF060CA3F64B}" destId="{7A243639-B9E3-481C-B49A-7B91A9BE362F}" srcOrd="9" destOrd="0" presId="urn:microsoft.com/office/officeart/2018/5/layout/IconCircleLabelList"/>
    <dgm:cxn modelId="{0858FD3B-3273-45FE-B45F-8EB5407BBA08}" type="presParOf" srcId="{BBA4E17B-165C-4CBF-837C-BF060CA3F64B}" destId="{0F5538AE-98AF-44A3-8EB1-CA627CDFDAC8}" srcOrd="10" destOrd="0" presId="urn:microsoft.com/office/officeart/2018/5/layout/IconCircleLabelList"/>
    <dgm:cxn modelId="{E1B1FD11-6D9A-4F79-BC19-2CE5D355D43C}" type="presParOf" srcId="{0F5538AE-98AF-44A3-8EB1-CA627CDFDAC8}" destId="{A9E8DB3B-3608-4CEB-BF60-60AFE3B779F6}" srcOrd="0" destOrd="0" presId="urn:microsoft.com/office/officeart/2018/5/layout/IconCircleLabelList"/>
    <dgm:cxn modelId="{95E2ADF4-EA24-4981-8432-22DC8FBAB40A}" type="presParOf" srcId="{0F5538AE-98AF-44A3-8EB1-CA627CDFDAC8}" destId="{C2854D6C-2434-49D6-8385-6FE25C29873F}" srcOrd="1" destOrd="0" presId="urn:microsoft.com/office/officeart/2018/5/layout/IconCircleLabelList"/>
    <dgm:cxn modelId="{8463F3E6-D79D-47A4-A8A6-42A42C20C458}" type="presParOf" srcId="{0F5538AE-98AF-44A3-8EB1-CA627CDFDAC8}" destId="{39F323B3-9E80-4549-8C55-D14F7CA2F8B8}" srcOrd="2" destOrd="0" presId="urn:microsoft.com/office/officeart/2018/5/layout/IconCircleLabelList"/>
    <dgm:cxn modelId="{489E4A61-5E05-4BC8-8E94-BCB59C34E18F}" type="presParOf" srcId="{0F5538AE-98AF-44A3-8EB1-CA627CDFDAC8}" destId="{A2977309-6B65-474D-934A-3C70FE39C3F6}" srcOrd="3" destOrd="0" presId="urn:microsoft.com/office/officeart/2018/5/layout/IconCircleLabelList"/>
    <dgm:cxn modelId="{03C2A640-0A7F-4DF4-9516-8BBB332255DE}" type="presParOf" srcId="{BBA4E17B-165C-4CBF-837C-BF060CA3F64B}" destId="{CFB0F79C-1D07-4F89-A5BD-3C2546E0B3A6}" srcOrd="11" destOrd="0" presId="urn:microsoft.com/office/officeart/2018/5/layout/IconCircleLabelList"/>
    <dgm:cxn modelId="{F320016B-0133-4506-8619-15A6E45B5211}" type="presParOf" srcId="{BBA4E17B-165C-4CBF-837C-BF060CA3F64B}" destId="{533A8B18-C9ED-4B68-9DF9-8F2F9EEE6BE3}" srcOrd="12" destOrd="0" presId="urn:microsoft.com/office/officeart/2018/5/layout/IconCircleLabelList"/>
    <dgm:cxn modelId="{474C3C83-6D45-4766-AF03-739A5332AB1C}" type="presParOf" srcId="{533A8B18-C9ED-4B68-9DF9-8F2F9EEE6BE3}" destId="{EE370279-7C09-4077-8495-519391DF2E66}" srcOrd="0" destOrd="0" presId="urn:microsoft.com/office/officeart/2018/5/layout/IconCircleLabelList"/>
    <dgm:cxn modelId="{111B39B4-9146-42A4-B283-2E66E01B1565}" type="presParOf" srcId="{533A8B18-C9ED-4B68-9DF9-8F2F9EEE6BE3}" destId="{2F38A522-E529-45DB-BB80-644B7AA673D3}" srcOrd="1" destOrd="0" presId="urn:microsoft.com/office/officeart/2018/5/layout/IconCircleLabelList"/>
    <dgm:cxn modelId="{43DB53E0-6B55-49BA-A38D-705603A683DA}" type="presParOf" srcId="{533A8B18-C9ED-4B68-9DF9-8F2F9EEE6BE3}" destId="{05BCDD01-7BB4-4736-A618-A4BDC652574A}" srcOrd="2" destOrd="0" presId="urn:microsoft.com/office/officeart/2018/5/layout/IconCircleLabelList"/>
    <dgm:cxn modelId="{A398F956-8429-4D82-86C5-7D467DFC7451}" type="presParOf" srcId="{533A8B18-C9ED-4B68-9DF9-8F2F9EEE6BE3}" destId="{2FC166A8-CCE7-4951-8132-6DB61705560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704068-3F39-4BF2-8751-F8237B318CCD}"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7CDF369D-32BD-4108-999E-96EB5F73E94D}">
      <dgm:prSet custT="1"/>
      <dgm:spPr/>
      <dgm:t>
        <a:bodyPr/>
        <a:lstStyle/>
        <a:p>
          <a:r>
            <a:rPr lang="en-US" sz="2400" b="1" i="0"/>
            <a:t>IoT Dashboard Template:</a:t>
          </a:r>
          <a:endParaRPr lang="en-US" sz="2400"/>
        </a:p>
      </dgm:t>
    </dgm:pt>
    <dgm:pt modelId="{E4E411C7-6330-434C-BCC2-B37ECE4F55B1}" type="parTrans" cxnId="{CFF26183-F0F5-4871-821F-92F4B898B5BA}">
      <dgm:prSet/>
      <dgm:spPr/>
      <dgm:t>
        <a:bodyPr/>
        <a:lstStyle/>
        <a:p>
          <a:endParaRPr lang="en-US" sz="2000"/>
        </a:p>
      </dgm:t>
    </dgm:pt>
    <dgm:pt modelId="{7D986457-5E5B-44DB-80C4-75FB352C6266}" type="sibTrans" cxnId="{CFF26183-F0F5-4871-821F-92F4B898B5BA}">
      <dgm:prSet/>
      <dgm:spPr/>
      <dgm:t>
        <a:bodyPr/>
        <a:lstStyle/>
        <a:p>
          <a:endParaRPr lang="en-US" sz="2000"/>
        </a:p>
      </dgm:t>
    </dgm:pt>
    <dgm:pt modelId="{F74C59E0-0DFC-4BBC-9B4E-357699F8C854}">
      <dgm:prSet custT="1"/>
      <dgm:spPr/>
      <dgm:t>
        <a:bodyPr/>
        <a:lstStyle/>
        <a:p>
          <a:r>
            <a:rPr lang="en-US" sz="1200" b="0" i="0"/>
            <a:t>Create an IoT dashboard template using web technologies (HTML, C#, .NET).</a:t>
          </a:r>
          <a:endParaRPr lang="en-US" sz="1200"/>
        </a:p>
      </dgm:t>
    </dgm:pt>
    <dgm:pt modelId="{8A2E183E-5897-4CBC-A81C-F44DD1EC2288}" type="parTrans" cxnId="{BC093CEA-2B13-4F77-844B-4BE4B3D505B2}">
      <dgm:prSet/>
      <dgm:spPr/>
      <dgm:t>
        <a:bodyPr/>
        <a:lstStyle/>
        <a:p>
          <a:endParaRPr lang="en-US" sz="2000"/>
        </a:p>
      </dgm:t>
    </dgm:pt>
    <dgm:pt modelId="{B16CE8E5-5B03-4B99-B0D9-BB97275BB83D}" type="sibTrans" cxnId="{BC093CEA-2B13-4F77-844B-4BE4B3D505B2}">
      <dgm:prSet/>
      <dgm:spPr/>
      <dgm:t>
        <a:bodyPr/>
        <a:lstStyle/>
        <a:p>
          <a:endParaRPr lang="en-US" sz="2000"/>
        </a:p>
      </dgm:t>
    </dgm:pt>
    <dgm:pt modelId="{53076918-159E-4CB9-A64A-B9A2F1E3EF19}">
      <dgm:prSet custT="1"/>
      <dgm:spPr/>
      <dgm:t>
        <a:bodyPr/>
        <a:lstStyle/>
        <a:p>
          <a:r>
            <a:rPr lang="en-US" sz="1200" b="0" i="0"/>
            <a:t>Design and implement various graphical components such as graphs, charts (bar, pie, line), and gauges to visualize the sensor data.</a:t>
          </a:r>
          <a:endParaRPr lang="en-US" sz="1200"/>
        </a:p>
      </dgm:t>
    </dgm:pt>
    <dgm:pt modelId="{E307562D-437A-4ED6-B535-E51F9196D4D7}" type="parTrans" cxnId="{E77A0AF3-B7F0-47A8-A7BB-CE6E2DB3781B}">
      <dgm:prSet/>
      <dgm:spPr/>
      <dgm:t>
        <a:bodyPr/>
        <a:lstStyle/>
        <a:p>
          <a:endParaRPr lang="en-US" sz="2000"/>
        </a:p>
      </dgm:t>
    </dgm:pt>
    <dgm:pt modelId="{606A9087-06FC-4EC9-B8CB-8DCDF2C14DC8}" type="sibTrans" cxnId="{E77A0AF3-B7F0-47A8-A7BB-CE6E2DB3781B}">
      <dgm:prSet/>
      <dgm:spPr/>
      <dgm:t>
        <a:bodyPr/>
        <a:lstStyle/>
        <a:p>
          <a:endParaRPr lang="en-US" sz="2000"/>
        </a:p>
      </dgm:t>
    </dgm:pt>
    <dgm:pt modelId="{0BFD5703-CEC9-496B-A2E9-5756DEF5DEA6}">
      <dgm:prSet custT="1"/>
      <dgm:spPr/>
      <dgm:t>
        <a:bodyPr/>
        <a:lstStyle/>
        <a:p>
          <a:r>
            <a:rPr lang="en-US" sz="1200" b="0" i="0"/>
            <a:t>Integrate the template with the Arduino to dynamically display real-time data on the dashboard. </a:t>
          </a:r>
          <a:endParaRPr lang="en-US" sz="1200"/>
        </a:p>
      </dgm:t>
    </dgm:pt>
    <dgm:pt modelId="{E946CF4E-3F39-4697-8814-38A1E1481B57}" type="parTrans" cxnId="{1999C66F-727F-49A6-ACA3-4CB208AB506D}">
      <dgm:prSet/>
      <dgm:spPr/>
      <dgm:t>
        <a:bodyPr/>
        <a:lstStyle/>
        <a:p>
          <a:endParaRPr lang="en-US" sz="2000"/>
        </a:p>
      </dgm:t>
    </dgm:pt>
    <dgm:pt modelId="{3AAFEABD-ABAC-428C-BBF8-AE480C57DFFF}" type="sibTrans" cxnId="{1999C66F-727F-49A6-ACA3-4CB208AB506D}">
      <dgm:prSet/>
      <dgm:spPr/>
      <dgm:t>
        <a:bodyPr/>
        <a:lstStyle/>
        <a:p>
          <a:endParaRPr lang="en-US" sz="2000"/>
        </a:p>
      </dgm:t>
    </dgm:pt>
    <dgm:pt modelId="{1AD9A816-ACA0-44C2-94AE-C17D4232CD95}">
      <dgm:prSet custT="1"/>
      <dgm:spPr/>
      <dgm:t>
        <a:bodyPr/>
        <a:lstStyle/>
        <a:p>
          <a:r>
            <a:rPr lang="en-US" sz="2400" b="1" i="0"/>
            <a:t>Alert and Notification System:</a:t>
          </a:r>
          <a:endParaRPr lang="en-US" sz="2400"/>
        </a:p>
      </dgm:t>
    </dgm:pt>
    <dgm:pt modelId="{047BC1C8-6AD7-413C-992C-C5E80544D350}" type="parTrans" cxnId="{53C82088-AE14-440F-B8F5-137264277F3D}">
      <dgm:prSet/>
      <dgm:spPr/>
      <dgm:t>
        <a:bodyPr/>
        <a:lstStyle/>
        <a:p>
          <a:endParaRPr lang="en-US" sz="2000"/>
        </a:p>
      </dgm:t>
    </dgm:pt>
    <dgm:pt modelId="{0FE7A1B5-DC4B-4FF0-A4DA-6FEBBBB3697D}" type="sibTrans" cxnId="{53C82088-AE14-440F-B8F5-137264277F3D}">
      <dgm:prSet/>
      <dgm:spPr/>
      <dgm:t>
        <a:bodyPr/>
        <a:lstStyle/>
        <a:p>
          <a:endParaRPr lang="en-US" sz="2000"/>
        </a:p>
      </dgm:t>
    </dgm:pt>
    <dgm:pt modelId="{B63B4B2D-D85A-4536-B372-20C03B87EA41}">
      <dgm:prSet custT="1"/>
      <dgm:spPr/>
      <dgm:t>
        <a:bodyPr/>
        <a:lstStyle/>
        <a:p>
          <a:r>
            <a:rPr lang="en-US" sz="1300" b="0" i="0"/>
            <a:t>Implement an alert mechanism to monitor the C02 level and trigger notifications when it exceeds a predefined threshold.</a:t>
          </a:r>
          <a:endParaRPr lang="en-US" sz="1300"/>
        </a:p>
      </dgm:t>
    </dgm:pt>
    <dgm:pt modelId="{D97DB0DA-425D-4079-9288-FDD1DE3FD31B}" type="parTrans" cxnId="{A719E6DC-D26A-4F4E-9586-5807676A1798}">
      <dgm:prSet/>
      <dgm:spPr/>
      <dgm:t>
        <a:bodyPr/>
        <a:lstStyle/>
        <a:p>
          <a:endParaRPr lang="en-US" sz="2000"/>
        </a:p>
      </dgm:t>
    </dgm:pt>
    <dgm:pt modelId="{34C87324-AD24-4587-BF41-F20529ADA0E7}" type="sibTrans" cxnId="{A719E6DC-D26A-4F4E-9586-5807676A1798}">
      <dgm:prSet/>
      <dgm:spPr/>
      <dgm:t>
        <a:bodyPr/>
        <a:lstStyle/>
        <a:p>
          <a:endParaRPr lang="en-US" sz="2000"/>
        </a:p>
      </dgm:t>
    </dgm:pt>
    <dgm:pt modelId="{62270E8F-1ACB-4E4B-8683-53FEF14B466C}">
      <dgm:prSet custT="1"/>
      <dgm:spPr/>
      <dgm:t>
        <a:bodyPr/>
        <a:lstStyle/>
        <a:p>
          <a:r>
            <a:rPr lang="en-US" sz="1300" b="0" i="0"/>
            <a:t>Configure the system to send notifications via email or other communication channels to alert the users of high C02 levels.</a:t>
          </a:r>
          <a:endParaRPr lang="en-US" sz="1300"/>
        </a:p>
      </dgm:t>
    </dgm:pt>
    <dgm:pt modelId="{4A02AC00-588E-4D03-8AC8-2618B170C706}" type="parTrans" cxnId="{AE56DC4A-BC8B-45B2-B9C4-8BB6A6786831}">
      <dgm:prSet/>
      <dgm:spPr/>
      <dgm:t>
        <a:bodyPr/>
        <a:lstStyle/>
        <a:p>
          <a:endParaRPr lang="en-US" sz="2000"/>
        </a:p>
      </dgm:t>
    </dgm:pt>
    <dgm:pt modelId="{AB318DC6-C932-4919-9AB8-21D08B98218A}" type="sibTrans" cxnId="{AE56DC4A-BC8B-45B2-B9C4-8BB6A6786831}">
      <dgm:prSet/>
      <dgm:spPr/>
      <dgm:t>
        <a:bodyPr/>
        <a:lstStyle/>
        <a:p>
          <a:endParaRPr lang="en-US" sz="2000"/>
        </a:p>
      </dgm:t>
    </dgm:pt>
    <dgm:pt modelId="{5F54362F-DAF4-464B-A876-9BA700D1828B}">
      <dgm:prSet custT="1"/>
      <dgm:spPr/>
      <dgm:t>
        <a:bodyPr/>
        <a:lstStyle/>
        <a:p>
          <a:r>
            <a:rPr lang="en-US" sz="2400" b="1" i="0"/>
            <a:t>Historical Data and Trend Analysis:</a:t>
          </a:r>
          <a:endParaRPr lang="en-US" sz="2400"/>
        </a:p>
      </dgm:t>
    </dgm:pt>
    <dgm:pt modelId="{1CD8A8FD-0DB0-4DEE-AB4E-97703025C5EA}" type="parTrans" cxnId="{E8941FC3-DD49-4DB5-8934-8744E34F9B35}">
      <dgm:prSet/>
      <dgm:spPr/>
      <dgm:t>
        <a:bodyPr/>
        <a:lstStyle/>
        <a:p>
          <a:endParaRPr lang="en-US" sz="2000"/>
        </a:p>
      </dgm:t>
    </dgm:pt>
    <dgm:pt modelId="{D4507423-A225-4CC0-BFC1-DD88E4964E50}" type="sibTrans" cxnId="{E8941FC3-DD49-4DB5-8934-8744E34F9B35}">
      <dgm:prSet/>
      <dgm:spPr/>
      <dgm:t>
        <a:bodyPr/>
        <a:lstStyle/>
        <a:p>
          <a:endParaRPr lang="en-US" sz="2000"/>
        </a:p>
      </dgm:t>
    </dgm:pt>
    <dgm:pt modelId="{92A8A06A-1EC2-4943-8824-222A400147ED}">
      <dgm:prSet custT="1"/>
      <dgm:spPr/>
      <dgm:t>
        <a:bodyPr/>
        <a:lstStyle/>
        <a:p>
          <a:r>
            <a:rPr lang="en-US" sz="1400" b="0" i="0"/>
            <a:t>Enhance the dashboard to include features for accessing and analyzing historical data.</a:t>
          </a:r>
          <a:endParaRPr lang="en-US" sz="1400"/>
        </a:p>
      </dgm:t>
    </dgm:pt>
    <dgm:pt modelId="{954C28FB-8B3C-4E36-8641-72B9B011554C}" type="parTrans" cxnId="{A6BBF25B-6DE2-4551-BFE6-F3590D9BF8E0}">
      <dgm:prSet/>
      <dgm:spPr/>
      <dgm:t>
        <a:bodyPr/>
        <a:lstStyle/>
        <a:p>
          <a:endParaRPr lang="en-US" sz="2000"/>
        </a:p>
      </dgm:t>
    </dgm:pt>
    <dgm:pt modelId="{1C356A2F-C73A-433A-96D4-1C326994016B}" type="sibTrans" cxnId="{A6BBF25B-6DE2-4551-BFE6-F3590D9BF8E0}">
      <dgm:prSet/>
      <dgm:spPr/>
      <dgm:t>
        <a:bodyPr/>
        <a:lstStyle/>
        <a:p>
          <a:endParaRPr lang="en-US" sz="2000"/>
        </a:p>
      </dgm:t>
    </dgm:pt>
    <dgm:pt modelId="{DE198FC6-2C6D-492B-A477-8FBF76A4CB35}">
      <dgm:prSet custT="1"/>
      <dgm:spPr/>
      <dgm:t>
        <a:bodyPr/>
        <a:lstStyle/>
        <a:p>
          <a:r>
            <a:rPr lang="en-US" sz="1400" b="0" i="0"/>
            <a:t>Implement functionality tor retrieve and display historical information, allowing users to analyze trends over time.</a:t>
          </a:r>
          <a:endParaRPr lang="en-US" sz="1400"/>
        </a:p>
      </dgm:t>
    </dgm:pt>
    <dgm:pt modelId="{D3EE46F3-1DA1-4527-A029-AB1BA13D88BB}" type="parTrans" cxnId="{D467880D-7E79-4C17-8CFF-3EDF760D6004}">
      <dgm:prSet/>
      <dgm:spPr/>
      <dgm:t>
        <a:bodyPr/>
        <a:lstStyle/>
        <a:p>
          <a:endParaRPr lang="en-US" sz="2000"/>
        </a:p>
      </dgm:t>
    </dgm:pt>
    <dgm:pt modelId="{9993FD7A-0B73-46FB-8411-2860E332996A}" type="sibTrans" cxnId="{D467880D-7E79-4C17-8CFF-3EDF760D6004}">
      <dgm:prSet/>
      <dgm:spPr/>
      <dgm:t>
        <a:bodyPr/>
        <a:lstStyle/>
        <a:p>
          <a:endParaRPr lang="en-US" sz="2000"/>
        </a:p>
      </dgm:t>
    </dgm:pt>
    <dgm:pt modelId="{D38D8DEF-D2BB-437F-89D0-4DD699659E95}" type="pres">
      <dgm:prSet presAssocID="{E3704068-3F39-4BF2-8751-F8237B318CCD}" presName="Name0" presStyleCnt="0">
        <dgm:presLayoutVars>
          <dgm:dir/>
          <dgm:animLvl val="lvl"/>
          <dgm:resizeHandles val="exact"/>
        </dgm:presLayoutVars>
      </dgm:prSet>
      <dgm:spPr/>
    </dgm:pt>
    <dgm:pt modelId="{AAD64C10-5F47-48E6-B7AB-AC234EFB94BB}" type="pres">
      <dgm:prSet presAssocID="{7CDF369D-32BD-4108-999E-96EB5F73E94D}" presName="linNode" presStyleCnt="0"/>
      <dgm:spPr/>
    </dgm:pt>
    <dgm:pt modelId="{3747A3A7-34F3-4F80-B119-0A2490F914BB}" type="pres">
      <dgm:prSet presAssocID="{7CDF369D-32BD-4108-999E-96EB5F73E94D}" presName="parentText" presStyleLbl="node1" presStyleIdx="0" presStyleCnt="3">
        <dgm:presLayoutVars>
          <dgm:chMax val="1"/>
          <dgm:bulletEnabled val="1"/>
        </dgm:presLayoutVars>
      </dgm:prSet>
      <dgm:spPr/>
    </dgm:pt>
    <dgm:pt modelId="{EA3B8D5B-EB2A-4945-9091-3502AF15DFA1}" type="pres">
      <dgm:prSet presAssocID="{7CDF369D-32BD-4108-999E-96EB5F73E94D}" presName="descendantText" presStyleLbl="alignAccFollowNode1" presStyleIdx="0" presStyleCnt="3">
        <dgm:presLayoutVars>
          <dgm:bulletEnabled val="1"/>
        </dgm:presLayoutVars>
      </dgm:prSet>
      <dgm:spPr/>
    </dgm:pt>
    <dgm:pt modelId="{D75ADEED-1D2C-4784-9AA8-0E8A26359FFC}" type="pres">
      <dgm:prSet presAssocID="{7D986457-5E5B-44DB-80C4-75FB352C6266}" presName="sp" presStyleCnt="0"/>
      <dgm:spPr/>
    </dgm:pt>
    <dgm:pt modelId="{F07D85D0-3315-4810-812B-645FBF02BF2D}" type="pres">
      <dgm:prSet presAssocID="{1AD9A816-ACA0-44C2-94AE-C17D4232CD95}" presName="linNode" presStyleCnt="0"/>
      <dgm:spPr/>
    </dgm:pt>
    <dgm:pt modelId="{EEDEDA1C-4567-43EC-B4AA-EC3AD7651B46}" type="pres">
      <dgm:prSet presAssocID="{1AD9A816-ACA0-44C2-94AE-C17D4232CD95}" presName="parentText" presStyleLbl="node1" presStyleIdx="1" presStyleCnt="3">
        <dgm:presLayoutVars>
          <dgm:chMax val="1"/>
          <dgm:bulletEnabled val="1"/>
        </dgm:presLayoutVars>
      </dgm:prSet>
      <dgm:spPr/>
    </dgm:pt>
    <dgm:pt modelId="{86FCFEC9-C310-4256-8F9E-EEA6650CCC88}" type="pres">
      <dgm:prSet presAssocID="{1AD9A816-ACA0-44C2-94AE-C17D4232CD95}" presName="descendantText" presStyleLbl="alignAccFollowNode1" presStyleIdx="1" presStyleCnt="3">
        <dgm:presLayoutVars>
          <dgm:bulletEnabled val="1"/>
        </dgm:presLayoutVars>
      </dgm:prSet>
      <dgm:spPr/>
    </dgm:pt>
    <dgm:pt modelId="{2D4A6B40-0F5C-4F4D-8E1A-E1448C655220}" type="pres">
      <dgm:prSet presAssocID="{0FE7A1B5-DC4B-4FF0-A4DA-6FEBBBB3697D}" presName="sp" presStyleCnt="0"/>
      <dgm:spPr/>
    </dgm:pt>
    <dgm:pt modelId="{25B1B9DE-990C-43D5-9A2E-AEAEA7891552}" type="pres">
      <dgm:prSet presAssocID="{5F54362F-DAF4-464B-A876-9BA700D1828B}" presName="linNode" presStyleCnt="0"/>
      <dgm:spPr/>
    </dgm:pt>
    <dgm:pt modelId="{F39D0177-0304-4314-A1C6-FF91A4751337}" type="pres">
      <dgm:prSet presAssocID="{5F54362F-DAF4-464B-A876-9BA700D1828B}" presName="parentText" presStyleLbl="node1" presStyleIdx="2" presStyleCnt="3">
        <dgm:presLayoutVars>
          <dgm:chMax val="1"/>
          <dgm:bulletEnabled val="1"/>
        </dgm:presLayoutVars>
      </dgm:prSet>
      <dgm:spPr/>
    </dgm:pt>
    <dgm:pt modelId="{6C1444DC-4C59-46D6-9DDB-4440B51C1973}" type="pres">
      <dgm:prSet presAssocID="{5F54362F-DAF4-464B-A876-9BA700D1828B}" presName="descendantText" presStyleLbl="alignAccFollowNode1" presStyleIdx="2" presStyleCnt="3">
        <dgm:presLayoutVars>
          <dgm:bulletEnabled val="1"/>
        </dgm:presLayoutVars>
      </dgm:prSet>
      <dgm:spPr/>
    </dgm:pt>
  </dgm:ptLst>
  <dgm:cxnLst>
    <dgm:cxn modelId="{D467880D-7E79-4C17-8CFF-3EDF760D6004}" srcId="{5F54362F-DAF4-464B-A876-9BA700D1828B}" destId="{DE198FC6-2C6D-492B-A477-8FBF76A4CB35}" srcOrd="1" destOrd="0" parTransId="{D3EE46F3-1DA1-4527-A029-AB1BA13D88BB}" sibTransId="{9993FD7A-0B73-46FB-8411-2860E332996A}"/>
    <dgm:cxn modelId="{6B447534-17C2-4AA7-994C-327C16560B67}" type="presOf" srcId="{F74C59E0-0DFC-4BBC-9B4E-357699F8C854}" destId="{EA3B8D5B-EB2A-4945-9091-3502AF15DFA1}" srcOrd="0" destOrd="0" presId="urn:microsoft.com/office/officeart/2005/8/layout/vList5"/>
    <dgm:cxn modelId="{A6BBF25B-6DE2-4551-BFE6-F3590D9BF8E0}" srcId="{5F54362F-DAF4-464B-A876-9BA700D1828B}" destId="{92A8A06A-1EC2-4943-8824-222A400147ED}" srcOrd="0" destOrd="0" parTransId="{954C28FB-8B3C-4E36-8641-72B9B011554C}" sibTransId="{1C356A2F-C73A-433A-96D4-1C326994016B}"/>
    <dgm:cxn modelId="{1E05E743-17FA-4482-8BB4-602645A8A37F}" type="presOf" srcId="{1AD9A816-ACA0-44C2-94AE-C17D4232CD95}" destId="{EEDEDA1C-4567-43EC-B4AA-EC3AD7651B46}" srcOrd="0" destOrd="0" presId="urn:microsoft.com/office/officeart/2005/8/layout/vList5"/>
    <dgm:cxn modelId="{D35D3446-0ED4-4B65-ACCF-1E907D8B95A9}" type="presOf" srcId="{B63B4B2D-D85A-4536-B372-20C03B87EA41}" destId="{86FCFEC9-C310-4256-8F9E-EEA6650CCC88}" srcOrd="0" destOrd="0" presId="urn:microsoft.com/office/officeart/2005/8/layout/vList5"/>
    <dgm:cxn modelId="{DCCEB147-18B0-49F7-9B00-2C293B532E9D}" type="presOf" srcId="{7CDF369D-32BD-4108-999E-96EB5F73E94D}" destId="{3747A3A7-34F3-4F80-B119-0A2490F914BB}" srcOrd="0" destOrd="0" presId="urn:microsoft.com/office/officeart/2005/8/layout/vList5"/>
    <dgm:cxn modelId="{AE56DC4A-BC8B-45B2-B9C4-8BB6A6786831}" srcId="{1AD9A816-ACA0-44C2-94AE-C17D4232CD95}" destId="{62270E8F-1ACB-4E4B-8683-53FEF14B466C}" srcOrd="1" destOrd="0" parTransId="{4A02AC00-588E-4D03-8AC8-2618B170C706}" sibTransId="{AB318DC6-C932-4919-9AB8-21D08B98218A}"/>
    <dgm:cxn modelId="{1999C66F-727F-49A6-ACA3-4CB208AB506D}" srcId="{7CDF369D-32BD-4108-999E-96EB5F73E94D}" destId="{0BFD5703-CEC9-496B-A2E9-5756DEF5DEA6}" srcOrd="2" destOrd="0" parTransId="{E946CF4E-3F39-4697-8814-38A1E1481B57}" sibTransId="{3AAFEABD-ABAC-428C-BBF8-AE480C57DFFF}"/>
    <dgm:cxn modelId="{4BB4C356-1176-47EB-AE03-B2AF95E8FC50}" type="presOf" srcId="{DE198FC6-2C6D-492B-A477-8FBF76A4CB35}" destId="{6C1444DC-4C59-46D6-9DDB-4440B51C1973}" srcOrd="0" destOrd="1" presId="urn:microsoft.com/office/officeart/2005/8/layout/vList5"/>
    <dgm:cxn modelId="{CFF26183-F0F5-4871-821F-92F4B898B5BA}" srcId="{E3704068-3F39-4BF2-8751-F8237B318CCD}" destId="{7CDF369D-32BD-4108-999E-96EB5F73E94D}" srcOrd="0" destOrd="0" parTransId="{E4E411C7-6330-434C-BCC2-B37ECE4F55B1}" sibTransId="{7D986457-5E5B-44DB-80C4-75FB352C6266}"/>
    <dgm:cxn modelId="{53C82088-AE14-440F-B8F5-137264277F3D}" srcId="{E3704068-3F39-4BF2-8751-F8237B318CCD}" destId="{1AD9A816-ACA0-44C2-94AE-C17D4232CD95}" srcOrd="1" destOrd="0" parTransId="{047BC1C8-6AD7-413C-992C-C5E80544D350}" sibTransId="{0FE7A1B5-DC4B-4FF0-A4DA-6FEBBBB3697D}"/>
    <dgm:cxn modelId="{3681328E-26C1-405E-92DC-A5B498394131}" type="presOf" srcId="{53076918-159E-4CB9-A64A-B9A2F1E3EF19}" destId="{EA3B8D5B-EB2A-4945-9091-3502AF15DFA1}" srcOrd="0" destOrd="1" presId="urn:microsoft.com/office/officeart/2005/8/layout/vList5"/>
    <dgm:cxn modelId="{50614593-F868-4C81-A8A3-B3464FCF9BE6}" type="presOf" srcId="{92A8A06A-1EC2-4943-8824-222A400147ED}" destId="{6C1444DC-4C59-46D6-9DDB-4440B51C1973}" srcOrd="0" destOrd="0" presId="urn:microsoft.com/office/officeart/2005/8/layout/vList5"/>
    <dgm:cxn modelId="{628955B6-6C3D-4289-8443-D6A8496EE861}" type="presOf" srcId="{0BFD5703-CEC9-496B-A2E9-5756DEF5DEA6}" destId="{EA3B8D5B-EB2A-4945-9091-3502AF15DFA1}" srcOrd="0" destOrd="2" presId="urn:microsoft.com/office/officeart/2005/8/layout/vList5"/>
    <dgm:cxn modelId="{E8941FC3-DD49-4DB5-8934-8744E34F9B35}" srcId="{E3704068-3F39-4BF2-8751-F8237B318CCD}" destId="{5F54362F-DAF4-464B-A876-9BA700D1828B}" srcOrd="2" destOrd="0" parTransId="{1CD8A8FD-0DB0-4DEE-AB4E-97703025C5EA}" sibTransId="{D4507423-A225-4CC0-BFC1-DD88E4964E50}"/>
    <dgm:cxn modelId="{BCFB8DC9-9A24-4539-A860-3D99D152CCC4}" type="presOf" srcId="{62270E8F-1ACB-4E4B-8683-53FEF14B466C}" destId="{86FCFEC9-C310-4256-8F9E-EEA6650CCC88}" srcOrd="0" destOrd="1" presId="urn:microsoft.com/office/officeart/2005/8/layout/vList5"/>
    <dgm:cxn modelId="{A719E6DC-D26A-4F4E-9586-5807676A1798}" srcId="{1AD9A816-ACA0-44C2-94AE-C17D4232CD95}" destId="{B63B4B2D-D85A-4536-B372-20C03B87EA41}" srcOrd="0" destOrd="0" parTransId="{D97DB0DA-425D-4079-9288-FDD1DE3FD31B}" sibTransId="{34C87324-AD24-4587-BF41-F20529ADA0E7}"/>
    <dgm:cxn modelId="{DCF30FE7-0281-452F-AB51-E81A327833AA}" type="presOf" srcId="{5F54362F-DAF4-464B-A876-9BA700D1828B}" destId="{F39D0177-0304-4314-A1C6-FF91A4751337}" srcOrd="0" destOrd="0" presId="urn:microsoft.com/office/officeart/2005/8/layout/vList5"/>
    <dgm:cxn modelId="{BC093CEA-2B13-4F77-844B-4BE4B3D505B2}" srcId="{7CDF369D-32BD-4108-999E-96EB5F73E94D}" destId="{F74C59E0-0DFC-4BBC-9B4E-357699F8C854}" srcOrd="0" destOrd="0" parTransId="{8A2E183E-5897-4CBC-A81C-F44DD1EC2288}" sibTransId="{B16CE8E5-5B03-4B99-B0D9-BB97275BB83D}"/>
    <dgm:cxn modelId="{E77A0AF3-B7F0-47A8-A7BB-CE6E2DB3781B}" srcId="{7CDF369D-32BD-4108-999E-96EB5F73E94D}" destId="{53076918-159E-4CB9-A64A-B9A2F1E3EF19}" srcOrd="1" destOrd="0" parTransId="{E307562D-437A-4ED6-B535-E51F9196D4D7}" sibTransId="{606A9087-06FC-4EC9-B8CB-8DCDF2C14DC8}"/>
    <dgm:cxn modelId="{D6B6E1FD-482A-4E05-8776-2BB3A6F86D59}" type="presOf" srcId="{E3704068-3F39-4BF2-8751-F8237B318CCD}" destId="{D38D8DEF-D2BB-437F-89D0-4DD699659E95}" srcOrd="0" destOrd="0" presId="urn:microsoft.com/office/officeart/2005/8/layout/vList5"/>
    <dgm:cxn modelId="{0C7FA12B-D042-4E86-9AB8-27887E0A80FB}" type="presParOf" srcId="{D38D8DEF-D2BB-437F-89D0-4DD699659E95}" destId="{AAD64C10-5F47-48E6-B7AB-AC234EFB94BB}" srcOrd="0" destOrd="0" presId="urn:microsoft.com/office/officeart/2005/8/layout/vList5"/>
    <dgm:cxn modelId="{D4D94B55-8D4F-4524-9D90-22FAA51EDC07}" type="presParOf" srcId="{AAD64C10-5F47-48E6-B7AB-AC234EFB94BB}" destId="{3747A3A7-34F3-4F80-B119-0A2490F914BB}" srcOrd="0" destOrd="0" presId="urn:microsoft.com/office/officeart/2005/8/layout/vList5"/>
    <dgm:cxn modelId="{8C5FF662-2898-4447-BEC8-DA32DF9D6961}" type="presParOf" srcId="{AAD64C10-5F47-48E6-B7AB-AC234EFB94BB}" destId="{EA3B8D5B-EB2A-4945-9091-3502AF15DFA1}" srcOrd="1" destOrd="0" presId="urn:microsoft.com/office/officeart/2005/8/layout/vList5"/>
    <dgm:cxn modelId="{6ED1FAF4-B1F3-45C9-9A52-4234C888CA92}" type="presParOf" srcId="{D38D8DEF-D2BB-437F-89D0-4DD699659E95}" destId="{D75ADEED-1D2C-4784-9AA8-0E8A26359FFC}" srcOrd="1" destOrd="0" presId="urn:microsoft.com/office/officeart/2005/8/layout/vList5"/>
    <dgm:cxn modelId="{495FF617-EEAD-4237-B79F-7BF798C3511D}" type="presParOf" srcId="{D38D8DEF-D2BB-437F-89D0-4DD699659E95}" destId="{F07D85D0-3315-4810-812B-645FBF02BF2D}" srcOrd="2" destOrd="0" presId="urn:microsoft.com/office/officeart/2005/8/layout/vList5"/>
    <dgm:cxn modelId="{8880C237-08F4-460A-BCCD-34248DDACA5E}" type="presParOf" srcId="{F07D85D0-3315-4810-812B-645FBF02BF2D}" destId="{EEDEDA1C-4567-43EC-B4AA-EC3AD7651B46}" srcOrd="0" destOrd="0" presId="urn:microsoft.com/office/officeart/2005/8/layout/vList5"/>
    <dgm:cxn modelId="{1BA3794A-284D-4EDE-B572-4D5BED660775}" type="presParOf" srcId="{F07D85D0-3315-4810-812B-645FBF02BF2D}" destId="{86FCFEC9-C310-4256-8F9E-EEA6650CCC88}" srcOrd="1" destOrd="0" presId="urn:microsoft.com/office/officeart/2005/8/layout/vList5"/>
    <dgm:cxn modelId="{31384B88-90B4-4B8C-8E51-54FE94D23252}" type="presParOf" srcId="{D38D8DEF-D2BB-437F-89D0-4DD699659E95}" destId="{2D4A6B40-0F5C-4F4D-8E1A-E1448C655220}" srcOrd="3" destOrd="0" presId="urn:microsoft.com/office/officeart/2005/8/layout/vList5"/>
    <dgm:cxn modelId="{D4134482-611C-48E2-B6E8-2AAAF8A057FC}" type="presParOf" srcId="{D38D8DEF-D2BB-437F-89D0-4DD699659E95}" destId="{25B1B9DE-990C-43D5-9A2E-AEAEA7891552}" srcOrd="4" destOrd="0" presId="urn:microsoft.com/office/officeart/2005/8/layout/vList5"/>
    <dgm:cxn modelId="{12A65543-CCE7-48E9-8796-B9CC8A7860EE}" type="presParOf" srcId="{25B1B9DE-990C-43D5-9A2E-AEAEA7891552}" destId="{F39D0177-0304-4314-A1C6-FF91A4751337}" srcOrd="0" destOrd="0" presId="urn:microsoft.com/office/officeart/2005/8/layout/vList5"/>
    <dgm:cxn modelId="{7B89C59B-F2A8-4368-A67F-A4AE7F5C6033}" type="presParOf" srcId="{25B1B9DE-990C-43D5-9A2E-AEAEA7891552}" destId="{6C1444DC-4C59-46D6-9DDB-4440B51C1973}"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A0F138-7010-4029-92BE-357BB4659E84}" type="doc">
      <dgm:prSet loTypeId="urn:microsoft.com/office/officeart/2005/8/layout/process1" loCatId="process" qsTypeId="urn:microsoft.com/office/officeart/2005/8/quickstyle/simple1" qsCatId="simple" csTypeId="urn:microsoft.com/office/officeart/2005/8/colors/accent1_2" csCatId="accent1" phldr="1"/>
      <dgm:spPr/>
    </dgm:pt>
    <dgm:pt modelId="{626C2D5C-159D-4F19-B749-6462494937E5}">
      <dgm:prSet phldrT="[Text]"/>
      <dgm:spPr/>
      <dgm:t>
        <a:bodyPr/>
        <a:lstStyle/>
        <a:p>
          <a:r>
            <a:rPr lang="en-US"/>
            <a:t>Arduino</a:t>
          </a:r>
          <a:endParaRPr lang="en-SG"/>
        </a:p>
      </dgm:t>
    </dgm:pt>
    <dgm:pt modelId="{422F5BE0-2170-4E28-A827-BF813F6728C0}" type="parTrans" cxnId="{27FAFB95-1CF5-427F-B5C1-00C009ED914F}">
      <dgm:prSet/>
      <dgm:spPr/>
      <dgm:t>
        <a:bodyPr/>
        <a:lstStyle/>
        <a:p>
          <a:endParaRPr lang="en-SG"/>
        </a:p>
      </dgm:t>
    </dgm:pt>
    <dgm:pt modelId="{73BCA43D-3937-464F-B9A2-50CF4385226D}" type="sibTrans" cxnId="{27FAFB95-1CF5-427F-B5C1-00C009ED914F}">
      <dgm:prSet/>
      <dgm:spPr/>
      <dgm:t>
        <a:bodyPr/>
        <a:lstStyle/>
        <a:p>
          <a:endParaRPr lang="en-SG"/>
        </a:p>
      </dgm:t>
    </dgm:pt>
    <dgm:pt modelId="{AD5FD811-DE34-4B03-B207-2056B5F13A93}">
      <dgm:prSet phldrT="[Text]"/>
      <dgm:spPr/>
      <dgm:t>
        <a:bodyPr/>
        <a:lstStyle/>
        <a:p>
          <a:r>
            <a:rPr lang="en-US"/>
            <a:t>Python</a:t>
          </a:r>
          <a:endParaRPr lang="en-SG"/>
        </a:p>
      </dgm:t>
    </dgm:pt>
    <dgm:pt modelId="{9742DC24-6B12-462E-BCB3-7283B7FEEC6A}" type="parTrans" cxnId="{E17546F5-2E13-469A-A999-30380B3B257D}">
      <dgm:prSet/>
      <dgm:spPr/>
      <dgm:t>
        <a:bodyPr/>
        <a:lstStyle/>
        <a:p>
          <a:endParaRPr lang="en-SG"/>
        </a:p>
      </dgm:t>
    </dgm:pt>
    <dgm:pt modelId="{55AD0A6E-09A6-443A-8EFF-E6A6B865F06F}" type="sibTrans" cxnId="{E17546F5-2E13-469A-A999-30380B3B257D}">
      <dgm:prSet/>
      <dgm:spPr/>
      <dgm:t>
        <a:bodyPr/>
        <a:lstStyle/>
        <a:p>
          <a:endParaRPr lang="en-SG"/>
        </a:p>
      </dgm:t>
    </dgm:pt>
    <dgm:pt modelId="{A8FB3DB8-227E-4992-9D91-6673754E540C}">
      <dgm:prSet phldrT="[Text]"/>
      <dgm:spPr/>
      <dgm:t>
        <a:bodyPr/>
        <a:lstStyle/>
        <a:p>
          <a:r>
            <a:rPr lang="en-US"/>
            <a:t>JavaScript</a:t>
          </a:r>
          <a:endParaRPr lang="en-SG"/>
        </a:p>
      </dgm:t>
    </dgm:pt>
    <dgm:pt modelId="{C4109C4C-8540-44BA-8AA0-6B67E03B00C7}" type="parTrans" cxnId="{83BCAB34-75C7-4DEE-A654-2FF20B0F2D0D}">
      <dgm:prSet/>
      <dgm:spPr/>
      <dgm:t>
        <a:bodyPr/>
        <a:lstStyle/>
        <a:p>
          <a:endParaRPr lang="en-SG"/>
        </a:p>
      </dgm:t>
    </dgm:pt>
    <dgm:pt modelId="{C2F95BDE-52F1-4718-92C7-4A1AE1726BAD}" type="sibTrans" cxnId="{83BCAB34-75C7-4DEE-A654-2FF20B0F2D0D}">
      <dgm:prSet/>
      <dgm:spPr/>
      <dgm:t>
        <a:bodyPr/>
        <a:lstStyle/>
        <a:p>
          <a:endParaRPr lang="en-SG"/>
        </a:p>
      </dgm:t>
    </dgm:pt>
    <dgm:pt modelId="{8A98930F-3278-4A77-8224-9F021B8C8B41}">
      <dgm:prSet phldrT="[Text]"/>
      <dgm:spPr/>
      <dgm:t>
        <a:bodyPr/>
        <a:lstStyle/>
        <a:p>
          <a:r>
            <a:rPr lang="en-US"/>
            <a:t>HTML</a:t>
          </a:r>
          <a:endParaRPr lang="en-SG"/>
        </a:p>
      </dgm:t>
    </dgm:pt>
    <dgm:pt modelId="{3C656D59-CF76-45D6-9B02-6B0611D21EFA}" type="parTrans" cxnId="{1FDB4E97-2354-4252-A06F-96D29575AADE}">
      <dgm:prSet/>
      <dgm:spPr/>
      <dgm:t>
        <a:bodyPr/>
        <a:lstStyle/>
        <a:p>
          <a:endParaRPr lang="en-SG"/>
        </a:p>
      </dgm:t>
    </dgm:pt>
    <dgm:pt modelId="{D03A79CE-BA24-438D-B4E5-CCE7043FE8A7}" type="sibTrans" cxnId="{1FDB4E97-2354-4252-A06F-96D29575AADE}">
      <dgm:prSet/>
      <dgm:spPr/>
      <dgm:t>
        <a:bodyPr/>
        <a:lstStyle/>
        <a:p>
          <a:endParaRPr lang="en-SG"/>
        </a:p>
      </dgm:t>
    </dgm:pt>
    <dgm:pt modelId="{17A9DE4D-675D-4D27-9FB9-AC313DFD3936}" type="pres">
      <dgm:prSet presAssocID="{6CA0F138-7010-4029-92BE-357BB4659E84}" presName="Name0" presStyleCnt="0">
        <dgm:presLayoutVars>
          <dgm:dir/>
          <dgm:resizeHandles val="exact"/>
        </dgm:presLayoutVars>
      </dgm:prSet>
      <dgm:spPr/>
    </dgm:pt>
    <dgm:pt modelId="{F3268A12-A345-40DB-9BA3-832B63728894}" type="pres">
      <dgm:prSet presAssocID="{626C2D5C-159D-4F19-B749-6462494937E5}" presName="node" presStyleLbl="node1" presStyleIdx="0" presStyleCnt="4">
        <dgm:presLayoutVars>
          <dgm:bulletEnabled val="1"/>
        </dgm:presLayoutVars>
      </dgm:prSet>
      <dgm:spPr/>
    </dgm:pt>
    <dgm:pt modelId="{4CABBEEF-514E-4A82-A971-23C3B5128994}" type="pres">
      <dgm:prSet presAssocID="{73BCA43D-3937-464F-B9A2-50CF4385226D}" presName="sibTrans" presStyleLbl="sibTrans2D1" presStyleIdx="0" presStyleCnt="3"/>
      <dgm:spPr/>
    </dgm:pt>
    <dgm:pt modelId="{8AC6804F-D6FC-478A-A436-4F92C793C5CF}" type="pres">
      <dgm:prSet presAssocID="{73BCA43D-3937-464F-B9A2-50CF4385226D}" presName="connectorText" presStyleLbl="sibTrans2D1" presStyleIdx="0" presStyleCnt="3"/>
      <dgm:spPr/>
    </dgm:pt>
    <dgm:pt modelId="{8BD8EC97-A2A4-474D-B538-CF43DB688A76}" type="pres">
      <dgm:prSet presAssocID="{AD5FD811-DE34-4B03-B207-2056B5F13A93}" presName="node" presStyleLbl="node1" presStyleIdx="1" presStyleCnt="4">
        <dgm:presLayoutVars>
          <dgm:bulletEnabled val="1"/>
        </dgm:presLayoutVars>
      </dgm:prSet>
      <dgm:spPr/>
    </dgm:pt>
    <dgm:pt modelId="{15B01D8B-0DF4-4DE3-AF54-8F8A90A135D0}" type="pres">
      <dgm:prSet presAssocID="{55AD0A6E-09A6-443A-8EFF-E6A6B865F06F}" presName="sibTrans" presStyleLbl="sibTrans2D1" presStyleIdx="1" presStyleCnt="3"/>
      <dgm:spPr/>
    </dgm:pt>
    <dgm:pt modelId="{91E5C1FB-FD19-420F-A256-96FAD471A728}" type="pres">
      <dgm:prSet presAssocID="{55AD0A6E-09A6-443A-8EFF-E6A6B865F06F}" presName="connectorText" presStyleLbl="sibTrans2D1" presStyleIdx="1" presStyleCnt="3"/>
      <dgm:spPr/>
    </dgm:pt>
    <dgm:pt modelId="{EBADB829-A03F-4098-A5C9-FEE2CE9DB9CE}" type="pres">
      <dgm:prSet presAssocID="{A8FB3DB8-227E-4992-9D91-6673754E540C}" presName="node" presStyleLbl="node1" presStyleIdx="2" presStyleCnt="4">
        <dgm:presLayoutVars>
          <dgm:bulletEnabled val="1"/>
        </dgm:presLayoutVars>
      </dgm:prSet>
      <dgm:spPr/>
    </dgm:pt>
    <dgm:pt modelId="{91C3F490-5B81-4E09-B7DA-1F0642BF7642}" type="pres">
      <dgm:prSet presAssocID="{C2F95BDE-52F1-4718-92C7-4A1AE1726BAD}" presName="sibTrans" presStyleLbl="sibTrans2D1" presStyleIdx="2" presStyleCnt="3"/>
      <dgm:spPr/>
    </dgm:pt>
    <dgm:pt modelId="{F908EAFF-18AE-42F9-8CA1-96503793CA0E}" type="pres">
      <dgm:prSet presAssocID="{C2F95BDE-52F1-4718-92C7-4A1AE1726BAD}" presName="connectorText" presStyleLbl="sibTrans2D1" presStyleIdx="2" presStyleCnt="3"/>
      <dgm:spPr/>
    </dgm:pt>
    <dgm:pt modelId="{4E697E0C-36CB-406D-8052-FBC6890AAA56}" type="pres">
      <dgm:prSet presAssocID="{8A98930F-3278-4A77-8224-9F021B8C8B41}" presName="node" presStyleLbl="node1" presStyleIdx="3" presStyleCnt="4">
        <dgm:presLayoutVars>
          <dgm:bulletEnabled val="1"/>
        </dgm:presLayoutVars>
      </dgm:prSet>
      <dgm:spPr/>
    </dgm:pt>
  </dgm:ptLst>
  <dgm:cxnLst>
    <dgm:cxn modelId="{E5557008-9ECD-4ABA-9F13-BD438E116E33}" type="presOf" srcId="{55AD0A6E-09A6-443A-8EFF-E6A6B865F06F}" destId="{15B01D8B-0DF4-4DE3-AF54-8F8A90A135D0}" srcOrd="0" destOrd="0" presId="urn:microsoft.com/office/officeart/2005/8/layout/process1"/>
    <dgm:cxn modelId="{C3E2210E-6290-46D5-9AD0-8A0C56BF4086}" type="presOf" srcId="{C2F95BDE-52F1-4718-92C7-4A1AE1726BAD}" destId="{F908EAFF-18AE-42F9-8CA1-96503793CA0E}" srcOrd="1" destOrd="0" presId="urn:microsoft.com/office/officeart/2005/8/layout/process1"/>
    <dgm:cxn modelId="{9F66381C-1936-48EB-9B60-E69D19EF2C71}" type="presOf" srcId="{C2F95BDE-52F1-4718-92C7-4A1AE1726BAD}" destId="{91C3F490-5B81-4E09-B7DA-1F0642BF7642}" srcOrd="0" destOrd="0" presId="urn:microsoft.com/office/officeart/2005/8/layout/process1"/>
    <dgm:cxn modelId="{C5584D1E-5349-4165-9469-DB0BC076062B}" type="presOf" srcId="{55AD0A6E-09A6-443A-8EFF-E6A6B865F06F}" destId="{91E5C1FB-FD19-420F-A256-96FAD471A728}" srcOrd="1" destOrd="0" presId="urn:microsoft.com/office/officeart/2005/8/layout/process1"/>
    <dgm:cxn modelId="{B3AE1034-89B1-40B4-8FDB-95EAA7BA093A}" type="presOf" srcId="{AD5FD811-DE34-4B03-B207-2056B5F13A93}" destId="{8BD8EC97-A2A4-474D-B538-CF43DB688A76}" srcOrd="0" destOrd="0" presId="urn:microsoft.com/office/officeart/2005/8/layout/process1"/>
    <dgm:cxn modelId="{83BCAB34-75C7-4DEE-A654-2FF20B0F2D0D}" srcId="{6CA0F138-7010-4029-92BE-357BB4659E84}" destId="{A8FB3DB8-227E-4992-9D91-6673754E540C}" srcOrd="2" destOrd="0" parTransId="{C4109C4C-8540-44BA-8AA0-6B67E03B00C7}" sibTransId="{C2F95BDE-52F1-4718-92C7-4A1AE1726BAD}"/>
    <dgm:cxn modelId="{B90BF66A-6DF3-48FE-8AF1-7287217E7003}" type="presOf" srcId="{73BCA43D-3937-464F-B9A2-50CF4385226D}" destId="{4CABBEEF-514E-4A82-A971-23C3B5128994}" srcOrd="0" destOrd="0" presId="urn:microsoft.com/office/officeart/2005/8/layout/process1"/>
    <dgm:cxn modelId="{A3F7697D-AE8F-4B24-A93D-C2A5863283EF}" type="presOf" srcId="{73BCA43D-3937-464F-B9A2-50CF4385226D}" destId="{8AC6804F-D6FC-478A-A436-4F92C793C5CF}" srcOrd="1" destOrd="0" presId="urn:microsoft.com/office/officeart/2005/8/layout/process1"/>
    <dgm:cxn modelId="{27FAFB95-1CF5-427F-B5C1-00C009ED914F}" srcId="{6CA0F138-7010-4029-92BE-357BB4659E84}" destId="{626C2D5C-159D-4F19-B749-6462494937E5}" srcOrd="0" destOrd="0" parTransId="{422F5BE0-2170-4E28-A827-BF813F6728C0}" sibTransId="{73BCA43D-3937-464F-B9A2-50CF4385226D}"/>
    <dgm:cxn modelId="{1FDB4E97-2354-4252-A06F-96D29575AADE}" srcId="{6CA0F138-7010-4029-92BE-357BB4659E84}" destId="{8A98930F-3278-4A77-8224-9F021B8C8B41}" srcOrd="3" destOrd="0" parTransId="{3C656D59-CF76-45D6-9B02-6B0611D21EFA}" sibTransId="{D03A79CE-BA24-438D-B4E5-CCE7043FE8A7}"/>
    <dgm:cxn modelId="{B0DC70AF-C507-4B1A-968A-072101571BBF}" type="presOf" srcId="{A8FB3DB8-227E-4992-9D91-6673754E540C}" destId="{EBADB829-A03F-4098-A5C9-FEE2CE9DB9CE}" srcOrd="0" destOrd="0" presId="urn:microsoft.com/office/officeart/2005/8/layout/process1"/>
    <dgm:cxn modelId="{3CD91FD9-5D83-4606-BB1D-0A736FCFB39E}" type="presOf" srcId="{6CA0F138-7010-4029-92BE-357BB4659E84}" destId="{17A9DE4D-675D-4D27-9FB9-AC313DFD3936}" srcOrd="0" destOrd="0" presId="urn:microsoft.com/office/officeart/2005/8/layout/process1"/>
    <dgm:cxn modelId="{213D60E5-055E-4055-A5B4-40A418BA5823}" type="presOf" srcId="{626C2D5C-159D-4F19-B749-6462494937E5}" destId="{F3268A12-A345-40DB-9BA3-832B63728894}" srcOrd="0" destOrd="0" presId="urn:microsoft.com/office/officeart/2005/8/layout/process1"/>
    <dgm:cxn modelId="{561E19F1-B319-49FD-8A4F-D61B9BE816F0}" type="presOf" srcId="{8A98930F-3278-4A77-8224-9F021B8C8B41}" destId="{4E697E0C-36CB-406D-8052-FBC6890AAA56}" srcOrd="0" destOrd="0" presId="urn:microsoft.com/office/officeart/2005/8/layout/process1"/>
    <dgm:cxn modelId="{E17546F5-2E13-469A-A999-30380B3B257D}" srcId="{6CA0F138-7010-4029-92BE-357BB4659E84}" destId="{AD5FD811-DE34-4B03-B207-2056B5F13A93}" srcOrd="1" destOrd="0" parTransId="{9742DC24-6B12-462E-BCB3-7283B7FEEC6A}" sibTransId="{55AD0A6E-09A6-443A-8EFF-E6A6B865F06F}"/>
    <dgm:cxn modelId="{AAA4412B-163B-4FC5-973C-2F5C2EC8DCBE}" type="presParOf" srcId="{17A9DE4D-675D-4D27-9FB9-AC313DFD3936}" destId="{F3268A12-A345-40DB-9BA3-832B63728894}" srcOrd="0" destOrd="0" presId="urn:microsoft.com/office/officeart/2005/8/layout/process1"/>
    <dgm:cxn modelId="{2C089614-69BC-4DEC-BEB2-FD4EE2DEB469}" type="presParOf" srcId="{17A9DE4D-675D-4D27-9FB9-AC313DFD3936}" destId="{4CABBEEF-514E-4A82-A971-23C3B5128994}" srcOrd="1" destOrd="0" presId="urn:microsoft.com/office/officeart/2005/8/layout/process1"/>
    <dgm:cxn modelId="{02041BC2-4C14-4DE0-AB65-E29FBE9E3559}" type="presParOf" srcId="{4CABBEEF-514E-4A82-A971-23C3B5128994}" destId="{8AC6804F-D6FC-478A-A436-4F92C793C5CF}" srcOrd="0" destOrd="0" presId="urn:microsoft.com/office/officeart/2005/8/layout/process1"/>
    <dgm:cxn modelId="{427CAAB7-039D-42A7-90B6-7FF43F21B82B}" type="presParOf" srcId="{17A9DE4D-675D-4D27-9FB9-AC313DFD3936}" destId="{8BD8EC97-A2A4-474D-B538-CF43DB688A76}" srcOrd="2" destOrd="0" presId="urn:microsoft.com/office/officeart/2005/8/layout/process1"/>
    <dgm:cxn modelId="{15FA66EB-0440-48AC-A06C-A071DF5478B0}" type="presParOf" srcId="{17A9DE4D-675D-4D27-9FB9-AC313DFD3936}" destId="{15B01D8B-0DF4-4DE3-AF54-8F8A90A135D0}" srcOrd="3" destOrd="0" presId="urn:microsoft.com/office/officeart/2005/8/layout/process1"/>
    <dgm:cxn modelId="{BFB9791D-C3F8-403A-81E5-57E3C6BC6240}" type="presParOf" srcId="{15B01D8B-0DF4-4DE3-AF54-8F8A90A135D0}" destId="{91E5C1FB-FD19-420F-A256-96FAD471A728}" srcOrd="0" destOrd="0" presId="urn:microsoft.com/office/officeart/2005/8/layout/process1"/>
    <dgm:cxn modelId="{46A1003C-32DF-443A-95AA-FC26B9072576}" type="presParOf" srcId="{17A9DE4D-675D-4D27-9FB9-AC313DFD3936}" destId="{EBADB829-A03F-4098-A5C9-FEE2CE9DB9CE}" srcOrd="4" destOrd="0" presId="urn:microsoft.com/office/officeart/2005/8/layout/process1"/>
    <dgm:cxn modelId="{AC4D6495-B470-4E0C-B4F8-EE2C990D94BA}" type="presParOf" srcId="{17A9DE4D-675D-4D27-9FB9-AC313DFD3936}" destId="{91C3F490-5B81-4E09-B7DA-1F0642BF7642}" srcOrd="5" destOrd="0" presId="urn:microsoft.com/office/officeart/2005/8/layout/process1"/>
    <dgm:cxn modelId="{95120FFC-036A-4169-9F49-00DEB0821705}" type="presParOf" srcId="{91C3F490-5B81-4E09-B7DA-1F0642BF7642}" destId="{F908EAFF-18AE-42F9-8CA1-96503793CA0E}" srcOrd="0" destOrd="0" presId="urn:microsoft.com/office/officeart/2005/8/layout/process1"/>
    <dgm:cxn modelId="{7A571926-A971-4826-AED2-F6E8A5C8259C}" type="presParOf" srcId="{17A9DE4D-675D-4D27-9FB9-AC313DFD3936}" destId="{4E697E0C-36CB-406D-8052-FBC6890AAA5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4DF2EF-FC3D-482B-BF17-8AD3040C9F7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451E6D1-1328-4C1E-BCB0-8994CB3BEB71}">
      <dgm:prSet/>
      <dgm:spPr/>
      <dgm:t>
        <a:bodyPr/>
        <a:lstStyle/>
        <a:p>
          <a:pPr>
            <a:lnSpc>
              <a:spcPct val="100000"/>
            </a:lnSpc>
          </a:pPr>
          <a:r>
            <a:rPr lang="en-US"/>
            <a:t>Weather Conditions</a:t>
          </a:r>
        </a:p>
      </dgm:t>
    </dgm:pt>
    <dgm:pt modelId="{B9B726C7-99A1-4C69-AD86-0D64D9B0CDE3}" type="parTrans" cxnId="{EC8E00AC-90F2-4829-AA2F-DA5F395CD942}">
      <dgm:prSet/>
      <dgm:spPr/>
      <dgm:t>
        <a:bodyPr/>
        <a:lstStyle/>
        <a:p>
          <a:endParaRPr lang="en-US"/>
        </a:p>
      </dgm:t>
    </dgm:pt>
    <dgm:pt modelId="{BC03204D-D7C7-4923-BAC6-D236A7D5E264}" type="sibTrans" cxnId="{EC8E00AC-90F2-4829-AA2F-DA5F395CD942}">
      <dgm:prSet/>
      <dgm:spPr/>
      <dgm:t>
        <a:bodyPr/>
        <a:lstStyle/>
        <a:p>
          <a:pPr>
            <a:lnSpc>
              <a:spcPct val="100000"/>
            </a:lnSpc>
          </a:pPr>
          <a:endParaRPr lang="en-US"/>
        </a:p>
      </dgm:t>
    </dgm:pt>
    <dgm:pt modelId="{CAFA6871-D9B9-4B85-B0D3-64510F20D76E}">
      <dgm:prSet/>
      <dgm:spPr/>
      <dgm:t>
        <a:bodyPr/>
        <a:lstStyle/>
        <a:p>
          <a:pPr>
            <a:lnSpc>
              <a:spcPct val="100000"/>
            </a:lnSpc>
          </a:pPr>
          <a:r>
            <a:rPr lang="en-US"/>
            <a:t>Chat Bot</a:t>
          </a:r>
        </a:p>
      </dgm:t>
    </dgm:pt>
    <dgm:pt modelId="{75662512-9DD2-4A64-929A-FAEF270C1B4C}" type="parTrans" cxnId="{D6F7F91A-D512-487B-B9E9-CBCDC4758502}">
      <dgm:prSet/>
      <dgm:spPr/>
      <dgm:t>
        <a:bodyPr/>
        <a:lstStyle/>
        <a:p>
          <a:endParaRPr lang="en-US"/>
        </a:p>
      </dgm:t>
    </dgm:pt>
    <dgm:pt modelId="{0823FF6D-62CA-429F-AF73-3CA3E4C0C3E4}" type="sibTrans" cxnId="{D6F7F91A-D512-487B-B9E9-CBCDC4758502}">
      <dgm:prSet/>
      <dgm:spPr/>
      <dgm:t>
        <a:bodyPr/>
        <a:lstStyle/>
        <a:p>
          <a:endParaRPr lang="en-US"/>
        </a:p>
      </dgm:t>
    </dgm:pt>
    <dgm:pt modelId="{AF5F03CD-3230-4C64-9EFE-BE3BB988BFD7}" type="pres">
      <dgm:prSet presAssocID="{7D4DF2EF-FC3D-482B-BF17-8AD3040C9F7A}" presName="root" presStyleCnt="0">
        <dgm:presLayoutVars>
          <dgm:dir/>
          <dgm:resizeHandles val="exact"/>
        </dgm:presLayoutVars>
      </dgm:prSet>
      <dgm:spPr/>
    </dgm:pt>
    <dgm:pt modelId="{82D9F7CD-8430-49C7-9597-72B279BB6FB9}" type="pres">
      <dgm:prSet presAssocID="{7D4DF2EF-FC3D-482B-BF17-8AD3040C9F7A}" presName="container" presStyleCnt="0">
        <dgm:presLayoutVars>
          <dgm:dir/>
          <dgm:resizeHandles val="exact"/>
        </dgm:presLayoutVars>
      </dgm:prSet>
      <dgm:spPr/>
    </dgm:pt>
    <dgm:pt modelId="{EC4F42E4-21FF-4A7A-B53B-CFB61020948A}" type="pres">
      <dgm:prSet presAssocID="{3451E6D1-1328-4C1E-BCB0-8994CB3BEB71}" presName="compNode" presStyleCnt="0"/>
      <dgm:spPr/>
    </dgm:pt>
    <dgm:pt modelId="{D1512D75-A535-4397-8C00-C4795269F8DE}" type="pres">
      <dgm:prSet presAssocID="{3451E6D1-1328-4C1E-BCB0-8994CB3BEB71}" presName="iconBgRect" presStyleLbl="bgShp" presStyleIdx="0" presStyleCnt="2" custLinFactY="-63697" custLinFactNeighborX="1949" custLinFactNeighborY="-100000"/>
      <dgm:spPr/>
    </dgm:pt>
    <dgm:pt modelId="{2CA78CE9-FFF3-44DB-8C92-924FA6599C7D}" type="pres">
      <dgm:prSet presAssocID="{3451E6D1-1328-4C1E-BCB0-8994CB3BEB71}" presName="iconRect" presStyleLbl="node1" presStyleIdx="0" presStyleCnt="2" custLinFactY="-100000" custLinFactNeighborX="5040" custLinFactNeighborY="-17846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rtial Sun"/>
        </a:ext>
      </dgm:extLst>
    </dgm:pt>
    <dgm:pt modelId="{AA220FF2-123B-4AF4-8589-4EAFF18BAD61}" type="pres">
      <dgm:prSet presAssocID="{3451E6D1-1328-4C1E-BCB0-8994CB3BEB71}" presName="spaceRect" presStyleCnt="0"/>
      <dgm:spPr/>
    </dgm:pt>
    <dgm:pt modelId="{DEE264CF-9CEA-48E4-9801-C6E0F331AA00}" type="pres">
      <dgm:prSet presAssocID="{3451E6D1-1328-4C1E-BCB0-8994CB3BEB71}" presName="textRect" presStyleLbl="revTx" presStyleIdx="0" presStyleCnt="2" custLinFactY="-62723" custLinFactNeighborX="-2067" custLinFactNeighborY="-100000">
        <dgm:presLayoutVars>
          <dgm:chMax val="1"/>
          <dgm:chPref val="1"/>
        </dgm:presLayoutVars>
      </dgm:prSet>
      <dgm:spPr/>
    </dgm:pt>
    <dgm:pt modelId="{C714D831-2BFB-4943-9522-1EAC84631A2E}" type="pres">
      <dgm:prSet presAssocID="{BC03204D-D7C7-4923-BAC6-D236A7D5E264}" presName="sibTrans" presStyleLbl="sibTrans2D1" presStyleIdx="0" presStyleCnt="0"/>
      <dgm:spPr/>
    </dgm:pt>
    <dgm:pt modelId="{9368BDDB-7555-4601-BABF-5E8AA0A8DE8C}" type="pres">
      <dgm:prSet presAssocID="{CAFA6871-D9B9-4B85-B0D3-64510F20D76E}" presName="compNode" presStyleCnt="0"/>
      <dgm:spPr/>
    </dgm:pt>
    <dgm:pt modelId="{E57A7A1B-4387-4873-B545-611668D04C47}" type="pres">
      <dgm:prSet presAssocID="{CAFA6871-D9B9-4B85-B0D3-64510F20D76E}" presName="iconBgRect" presStyleLbl="bgShp" presStyleIdx="1" presStyleCnt="2" custLinFactY="-60964" custLinFactNeighborX="-20511" custLinFactNeighborY="-100000"/>
      <dgm:spPr/>
    </dgm:pt>
    <dgm:pt modelId="{71706CB2-160B-4F22-885A-406D81DF6B36}" type="pres">
      <dgm:prSet presAssocID="{CAFA6871-D9B9-4B85-B0D3-64510F20D76E}" presName="iconRect" presStyleLbl="node1" presStyleIdx="1" presStyleCnt="2" custLinFactY="-100000" custLinFactNeighborX="-35280" custLinFactNeighborY="-17752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a:ext>
      </dgm:extLst>
    </dgm:pt>
    <dgm:pt modelId="{C693A550-349A-49FC-85DE-18CAAE109AAE}" type="pres">
      <dgm:prSet presAssocID="{CAFA6871-D9B9-4B85-B0D3-64510F20D76E}" presName="spaceRect" presStyleCnt="0"/>
      <dgm:spPr/>
    </dgm:pt>
    <dgm:pt modelId="{BDF26697-B443-4F27-A12C-97F6A6B93402}" type="pres">
      <dgm:prSet presAssocID="{CAFA6871-D9B9-4B85-B0D3-64510F20D76E}" presName="textRect" presStyleLbl="revTx" presStyleIdx="1" presStyleCnt="2" custLinFactY="-60964" custLinFactNeighborX="-5858" custLinFactNeighborY="-100000">
        <dgm:presLayoutVars>
          <dgm:chMax val="1"/>
          <dgm:chPref val="1"/>
        </dgm:presLayoutVars>
      </dgm:prSet>
      <dgm:spPr/>
    </dgm:pt>
  </dgm:ptLst>
  <dgm:cxnLst>
    <dgm:cxn modelId="{F300FF0F-4EC1-40E6-B0E1-CE9AD1323DB0}" type="presOf" srcId="{CAFA6871-D9B9-4B85-B0D3-64510F20D76E}" destId="{BDF26697-B443-4F27-A12C-97F6A6B93402}" srcOrd="0" destOrd="0" presId="urn:microsoft.com/office/officeart/2018/2/layout/IconCircleList"/>
    <dgm:cxn modelId="{D6F7F91A-D512-487B-B9E9-CBCDC4758502}" srcId="{7D4DF2EF-FC3D-482B-BF17-8AD3040C9F7A}" destId="{CAFA6871-D9B9-4B85-B0D3-64510F20D76E}" srcOrd="1" destOrd="0" parTransId="{75662512-9DD2-4A64-929A-FAEF270C1B4C}" sibTransId="{0823FF6D-62CA-429F-AF73-3CA3E4C0C3E4}"/>
    <dgm:cxn modelId="{6E38F3A3-A947-432E-9A7A-80D42ABDCBEB}" type="presOf" srcId="{3451E6D1-1328-4C1E-BCB0-8994CB3BEB71}" destId="{DEE264CF-9CEA-48E4-9801-C6E0F331AA00}" srcOrd="0" destOrd="0" presId="urn:microsoft.com/office/officeart/2018/2/layout/IconCircleList"/>
    <dgm:cxn modelId="{EC8E00AC-90F2-4829-AA2F-DA5F395CD942}" srcId="{7D4DF2EF-FC3D-482B-BF17-8AD3040C9F7A}" destId="{3451E6D1-1328-4C1E-BCB0-8994CB3BEB71}" srcOrd="0" destOrd="0" parTransId="{B9B726C7-99A1-4C69-AD86-0D64D9B0CDE3}" sibTransId="{BC03204D-D7C7-4923-BAC6-D236A7D5E264}"/>
    <dgm:cxn modelId="{8B7AA4EC-D3A3-4F64-9657-F553DA551A84}" type="presOf" srcId="{BC03204D-D7C7-4923-BAC6-D236A7D5E264}" destId="{C714D831-2BFB-4943-9522-1EAC84631A2E}" srcOrd="0" destOrd="0" presId="urn:microsoft.com/office/officeart/2018/2/layout/IconCircleList"/>
    <dgm:cxn modelId="{5C5ADDEE-3C5E-41FD-ACF0-D49FD6CD9E4C}" type="presOf" srcId="{7D4DF2EF-FC3D-482B-BF17-8AD3040C9F7A}" destId="{AF5F03CD-3230-4C64-9EFE-BE3BB988BFD7}" srcOrd="0" destOrd="0" presId="urn:microsoft.com/office/officeart/2018/2/layout/IconCircleList"/>
    <dgm:cxn modelId="{23782EDC-5594-4DD4-8EFC-ECC8F5A5067B}" type="presParOf" srcId="{AF5F03CD-3230-4C64-9EFE-BE3BB988BFD7}" destId="{82D9F7CD-8430-49C7-9597-72B279BB6FB9}" srcOrd="0" destOrd="0" presId="urn:microsoft.com/office/officeart/2018/2/layout/IconCircleList"/>
    <dgm:cxn modelId="{D64D2811-F60B-4BA1-A6B6-D29E635FECF0}" type="presParOf" srcId="{82D9F7CD-8430-49C7-9597-72B279BB6FB9}" destId="{EC4F42E4-21FF-4A7A-B53B-CFB61020948A}" srcOrd="0" destOrd="0" presId="urn:microsoft.com/office/officeart/2018/2/layout/IconCircleList"/>
    <dgm:cxn modelId="{24521192-2482-4CF0-8393-308AD671D860}" type="presParOf" srcId="{EC4F42E4-21FF-4A7A-B53B-CFB61020948A}" destId="{D1512D75-A535-4397-8C00-C4795269F8DE}" srcOrd="0" destOrd="0" presId="urn:microsoft.com/office/officeart/2018/2/layout/IconCircleList"/>
    <dgm:cxn modelId="{7F459882-2B73-4D1E-959F-1B97241D1768}" type="presParOf" srcId="{EC4F42E4-21FF-4A7A-B53B-CFB61020948A}" destId="{2CA78CE9-FFF3-44DB-8C92-924FA6599C7D}" srcOrd="1" destOrd="0" presId="urn:microsoft.com/office/officeart/2018/2/layout/IconCircleList"/>
    <dgm:cxn modelId="{B4F5FDD1-40DC-4643-A4D0-149623ED5581}" type="presParOf" srcId="{EC4F42E4-21FF-4A7A-B53B-CFB61020948A}" destId="{AA220FF2-123B-4AF4-8589-4EAFF18BAD61}" srcOrd="2" destOrd="0" presId="urn:microsoft.com/office/officeart/2018/2/layout/IconCircleList"/>
    <dgm:cxn modelId="{88A7EA84-EEF9-4B74-BBA9-8A75CC67960F}" type="presParOf" srcId="{EC4F42E4-21FF-4A7A-B53B-CFB61020948A}" destId="{DEE264CF-9CEA-48E4-9801-C6E0F331AA00}" srcOrd="3" destOrd="0" presId="urn:microsoft.com/office/officeart/2018/2/layout/IconCircleList"/>
    <dgm:cxn modelId="{291B6555-895B-4EBA-AF0B-5B00DBF6F0B3}" type="presParOf" srcId="{82D9F7CD-8430-49C7-9597-72B279BB6FB9}" destId="{C714D831-2BFB-4943-9522-1EAC84631A2E}" srcOrd="1" destOrd="0" presId="urn:microsoft.com/office/officeart/2018/2/layout/IconCircleList"/>
    <dgm:cxn modelId="{DA0EB0AE-4A9D-49FA-80BA-65BD5139ACE5}" type="presParOf" srcId="{82D9F7CD-8430-49C7-9597-72B279BB6FB9}" destId="{9368BDDB-7555-4601-BABF-5E8AA0A8DE8C}" srcOrd="2" destOrd="0" presId="urn:microsoft.com/office/officeart/2018/2/layout/IconCircleList"/>
    <dgm:cxn modelId="{23227F4F-E7A5-47CC-9522-705D138AF05A}" type="presParOf" srcId="{9368BDDB-7555-4601-BABF-5E8AA0A8DE8C}" destId="{E57A7A1B-4387-4873-B545-611668D04C47}" srcOrd="0" destOrd="0" presId="urn:microsoft.com/office/officeart/2018/2/layout/IconCircleList"/>
    <dgm:cxn modelId="{3ED94DD7-451D-4221-8479-D62F978E1186}" type="presParOf" srcId="{9368BDDB-7555-4601-BABF-5E8AA0A8DE8C}" destId="{71706CB2-160B-4F22-885A-406D81DF6B36}" srcOrd="1" destOrd="0" presId="urn:microsoft.com/office/officeart/2018/2/layout/IconCircleList"/>
    <dgm:cxn modelId="{F823A6F8-1269-4013-BF68-6FF080F6B238}" type="presParOf" srcId="{9368BDDB-7555-4601-BABF-5E8AA0A8DE8C}" destId="{C693A550-349A-49FC-85DE-18CAAE109AAE}" srcOrd="2" destOrd="0" presId="urn:microsoft.com/office/officeart/2018/2/layout/IconCircleList"/>
    <dgm:cxn modelId="{EF071756-B199-4416-9413-EB6B682C2B05}" type="presParOf" srcId="{9368BDDB-7555-4601-BABF-5E8AA0A8DE8C}" destId="{BDF26697-B443-4F27-A12C-97F6A6B9340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1C427-1034-4D8F-BB17-9763D747507B}">
      <dsp:nvSpPr>
        <dsp:cNvPr id="0" name=""/>
        <dsp:cNvSpPr/>
      </dsp:nvSpPr>
      <dsp:spPr>
        <a:xfrm>
          <a:off x="0" y="2806"/>
          <a:ext cx="7213600" cy="97063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2EBDD-5388-43FD-84A0-BD99C3BACCD7}">
      <dsp:nvSpPr>
        <dsp:cNvPr id="0" name=""/>
        <dsp:cNvSpPr/>
      </dsp:nvSpPr>
      <dsp:spPr>
        <a:xfrm>
          <a:off x="293615" y="221198"/>
          <a:ext cx="534368" cy="5338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B0552D-7BDE-4ED1-8A74-68AECA44B671}">
      <dsp:nvSpPr>
        <dsp:cNvPr id="0" name=""/>
        <dsp:cNvSpPr/>
      </dsp:nvSpPr>
      <dsp:spPr>
        <a:xfrm>
          <a:off x="1121600" y="2806"/>
          <a:ext cx="5842750" cy="971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25" tIns="102825" rIns="102825" bIns="102825" numCol="1" spcCol="1270" anchor="ctr" anchorCtr="0">
          <a:noAutofit/>
        </a:bodyPr>
        <a:lstStyle/>
        <a:p>
          <a:pPr marL="0" lvl="0" indent="0" algn="l" defTabSz="622300">
            <a:lnSpc>
              <a:spcPct val="100000"/>
            </a:lnSpc>
            <a:spcBef>
              <a:spcPct val="0"/>
            </a:spcBef>
            <a:spcAft>
              <a:spcPct val="35000"/>
            </a:spcAft>
            <a:buNone/>
          </a:pPr>
          <a:r>
            <a:rPr lang="en-US" sz="1400" kern="1200"/>
            <a:t>Build an IoT system for monitoring CO2 levels using the Sigfox network.</a:t>
          </a:r>
        </a:p>
      </dsp:txBody>
      <dsp:txXfrm>
        <a:off x="1121600" y="2806"/>
        <a:ext cx="5842750" cy="971579"/>
      </dsp:txXfrm>
    </dsp:sp>
    <dsp:sp modelId="{0824777C-0959-43D5-92BA-05DC817621AD}">
      <dsp:nvSpPr>
        <dsp:cNvPr id="0" name=""/>
        <dsp:cNvSpPr/>
      </dsp:nvSpPr>
      <dsp:spPr>
        <a:xfrm>
          <a:off x="0" y="1209919"/>
          <a:ext cx="7213600" cy="97063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FCD3B-C3E5-4842-B0E1-824CFD1519BA}">
      <dsp:nvSpPr>
        <dsp:cNvPr id="0" name=""/>
        <dsp:cNvSpPr/>
      </dsp:nvSpPr>
      <dsp:spPr>
        <a:xfrm>
          <a:off x="293615" y="1428311"/>
          <a:ext cx="534368" cy="5338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731E49-743F-4751-BCC7-F60E4EFD5EB8}">
      <dsp:nvSpPr>
        <dsp:cNvPr id="0" name=""/>
        <dsp:cNvSpPr/>
      </dsp:nvSpPr>
      <dsp:spPr>
        <a:xfrm>
          <a:off x="1121600" y="1209919"/>
          <a:ext cx="5842750" cy="971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25" tIns="102825" rIns="102825" bIns="102825" numCol="1" spcCol="1270" anchor="ctr" anchorCtr="0">
          <a:noAutofit/>
        </a:bodyPr>
        <a:lstStyle/>
        <a:p>
          <a:pPr marL="0" lvl="0" indent="0" algn="l" defTabSz="622300">
            <a:lnSpc>
              <a:spcPct val="100000"/>
            </a:lnSpc>
            <a:spcBef>
              <a:spcPct val="0"/>
            </a:spcBef>
            <a:spcAft>
              <a:spcPct val="35000"/>
            </a:spcAft>
            <a:buNone/>
          </a:pPr>
          <a:r>
            <a:rPr lang="en-US" sz="1400" kern="1200"/>
            <a:t>Utilize an Arduino kit with temperature and CO2 sensors for data collection.</a:t>
          </a:r>
        </a:p>
      </dsp:txBody>
      <dsp:txXfrm>
        <a:off x="1121600" y="1209919"/>
        <a:ext cx="5842750" cy="971579"/>
      </dsp:txXfrm>
    </dsp:sp>
    <dsp:sp modelId="{BDF6EC48-FEBA-486A-9032-A201F405FD3B}">
      <dsp:nvSpPr>
        <dsp:cNvPr id="0" name=""/>
        <dsp:cNvSpPr/>
      </dsp:nvSpPr>
      <dsp:spPr>
        <a:xfrm>
          <a:off x="0" y="2417033"/>
          <a:ext cx="7213600" cy="9706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D36EBF-DC52-47A2-B2D5-F5996425F8F1}">
      <dsp:nvSpPr>
        <dsp:cNvPr id="0" name=""/>
        <dsp:cNvSpPr/>
      </dsp:nvSpPr>
      <dsp:spPr>
        <a:xfrm>
          <a:off x="293615" y="2635425"/>
          <a:ext cx="534368" cy="5338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FC5C3E-AEEB-45DF-8DEA-2AB549E3B07C}">
      <dsp:nvSpPr>
        <dsp:cNvPr id="0" name=""/>
        <dsp:cNvSpPr/>
      </dsp:nvSpPr>
      <dsp:spPr>
        <a:xfrm>
          <a:off x="1121600" y="2417033"/>
          <a:ext cx="5842750" cy="971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25" tIns="102825" rIns="102825" bIns="102825" numCol="1" spcCol="1270" anchor="ctr" anchorCtr="0">
          <a:noAutofit/>
        </a:bodyPr>
        <a:lstStyle/>
        <a:p>
          <a:pPr marL="0" lvl="0" indent="0" algn="l" defTabSz="622300">
            <a:lnSpc>
              <a:spcPct val="100000"/>
            </a:lnSpc>
            <a:spcBef>
              <a:spcPct val="0"/>
            </a:spcBef>
            <a:spcAft>
              <a:spcPct val="35000"/>
            </a:spcAft>
            <a:buNone/>
          </a:pPr>
          <a:r>
            <a:rPr lang="en-US" sz="1400" kern="1200"/>
            <a:t>Create a user-friendly dashboard to display collected parameters, store data locally and integrate with a cloud platform for data uploading.</a:t>
          </a:r>
        </a:p>
      </dsp:txBody>
      <dsp:txXfrm>
        <a:off x="1121600" y="2417033"/>
        <a:ext cx="5842750" cy="971579"/>
      </dsp:txXfrm>
    </dsp:sp>
    <dsp:sp modelId="{189954FB-5C72-4406-A0AC-F4BB88E5B479}">
      <dsp:nvSpPr>
        <dsp:cNvPr id="0" name=""/>
        <dsp:cNvSpPr/>
      </dsp:nvSpPr>
      <dsp:spPr>
        <a:xfrm>
          <a:off x="0" y="3624147"/>
          <a:ext cx="7213600" cy="97063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4ED8B2-3446-4895-BC2A-7E6624954424}">
      <dsp:nvSpPr>
        <dsp:cNvPr id="0" name=""/>
        <dsp:cNvSpPr/>
      </dsp:nvSpPr>
      <dsp:spPr>
        <a:xfrm>
          <a:off x="293902" y="3842539"/>
          <a:ext cx="534368" cy="5338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970666-6A38-4A8C-8EE2-2F5C122DA414}">
      <dsp:nvSpPr>
        <dsp:cNvPr id="0" name=""/>
        <dsp:cNvSpPr/>
      </dsp:nvSpPr>
      <dsp:spPr>
        <a:xfrm>
          <a:off x="1122174" y="3624147"/>
          <a:ext cx="5842750" cy="971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25" tIns="102825" rIns="102825" bIns="102825" numCol="1" spcCol="1270" anchor="ctr" anchorCtr="0">
          <a:noAutofit/>
        </a:bodyPr>
        <a:lstStyle/>
        <a:p>
          <a:pPr marL="0" lvl="0" indent="0" algn="l" defTabSz="622300">
            <a:lnSpc>
              <a:spcPct val="100000"/>
            </a:lnSpc>
            <a:spcBef>
              <a:spcPct val="0"/>
            </a:spcBef>
            <a:spcAft>
              <a:spcPct val="35000"/>
            </a:spcAft>
            <a:buNone/>
          </a:pPr>
          <a:r>
            <a:rPr lang="en-US" sz="1400" kern="1200"/>
            <a:t>Develop a second dashboard using an open-source IoT platform for data analytics, report generation, and visualization with gauges and charts. Include essential functions like user login/logout and adjustable alert parameters for timely notifications.</a:t>
          </a:r>
        </a:p>
      </dsp:txBody>
      <dsp:txXfrm>
        <a:off x="1122174" y="3624147"/>
        <a:ext cx="5842750" cy="9715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3A7B7-A19B-4C56-89CB-94360FF903A8}">
      <dsp:nvSpPr>
        <dsp:cNvPr id="0" name=""/>
        <dsp:cNvSpPr/>
      </dsp:nvSpPr>
      <dsp:spPr>
        <a:xfrm>
          <a:off x="0" y="59644"/>
          <a:ext cx="4971603" cy="1566337"/>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i="1" kern="1200"/>
            <a:t>Requirements of the project</a:t>
          </a:r>
          <a:endParaRPr lang="en-US" sz="2800" kern="1200"/>
        </a:p>
      </dsp:txBody>
      <dsp:txXfrm>
        <a:off x="76462" y="136106"/>
        <a:ext cx="4818679" cy="1413413"/>
      </dsp:txXfrm>
    </dsp:sp>
    <dsp:sp modelId="{400A9E75-0F45-49B2-8C7A-410518E8CBE3}">
      <dsp:nvSpPr>
        <dsp:cNvPr id="0" name=""/>
        <dsp:cNvSpPr/>
      </dsp:nvSpPr>
      <dsp:spPr>
        <a:xfrm>
          <a:off x="0" y="1706621"/>
          <a:ext cx="4971603" cy="1566337"/>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i="1" kern="1200"/>
            <a:t>Insert use case diagram/spec when applicable</a:t>
          </a:r>
          <a:endParaRPr lang="en-US" sz="2800" kern="1200"/>
        </a:p>
      </dsp:txBody>
      <dsp:txXfrm>
        <a:off x="76462" y="1783083"/>
        <a:ext cx="4818679" cy="1413413"/>
      </dsp:txXfrm>
    </dsp:sp>
    <dsp:sp modelId="{D9927094-15F4-492C-8F85-D495AD3C5C4D}">
      <dsp:nvSpPr>
        <dsp:cNvPr id="0" name=""/>
        <dsp:cNvSpPr/>
      </dsp:nvSpPr>
      <dsp:spPr>
        <a:xfrm>
          <a:off x="0" y="3353599"/>
          <a:ext cx="4971603" cy="1566337"/>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i="1" kern="1200"/>
            <a:t>Breakdown of the requirements</a:t>
          </a:r>
          <a:endParaRPr lang="en-US" sz="2800" kern="1200"/>
        </a:p>
      </dsp:txBody>
      <dsp:txXfrm>
        <a:off x="76462" y="3430061"/>
        <a:ext cx="4818679" cy="14134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6E689-EA85-4B5D-A9F8-CDF18D7877DE}">
      <dsp:nvSpPr>
        <dsp:cNvPr id="0" name=""/>
        <dsp:cNvSpPr/>
      </dsp:nvSpPr>
      <dsp:spPr>
        <a:xfrm>
          <a:off x="844749" y="43"/>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C91DDF-B3B5-42BB-9F8E-5E1A4C918EB1}">
      <dsp:nvSpPr>
        <dsp:cNvPr id="0" name=""/>
        <dsp:cNvSpPr/>
      </dsp:nvSpPr>
      <dsp:spPr>
        <a:xfrm>
          <a:off x="1018421" y="173714"/>
          <a:ext cx="467578" cy="4675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C342A8-09B5-47CF-A587-57FD0D7943EE}">
      <dsp:nvSpPr>
        <dsp:cNvPr id="0" name=""/>
        <dsp:cNvSpPr/>
      </dsp:nvSpPr>
      <dsp:spPr>
        <a:xfrm>
          <a:off x="584241" y="1068793"/>
          <a:ext cx="1335937" cy="810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Integrate CO2, temperature, and humidity sensor to measure the environmental conditions.</a:t>
          </a:r>
        </a:p>
      </dsp:txBody>
      <dsp:txXfrm>
        <a:off x="584241" y="1068793"/>
        <a:ext cx="1335937" cy="810955"/>
      </dsp:txXfrm>
    </dsp:sp>
    <dsp:sp modelId="{E97CA1F3-BE9E-4A71-8AC8-C95551764D87}">
      <dsp:nvSpPr>
        <dsp:cNvPr id="0" name=""/>
        <dsp:cNvSpPr/>
      </dsp:nvSpPr>
      <dsp:spPr>
        <a:xfrm>
          <a:off x="2414475" y="43"/>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1C1AF6-30A0-46AA-840C-638E2672C28D}">
      <dsp:nvSpPr>
        <dsp:cNvPr id="0" name=""/>
        <dsp:cNvSpPr/>
      </dsp:nvSpPr>
      <dsp:spPr>
        <a:xfrm>
          <a:off x="2588147" y="173714"/>
          <a:ext cx="467578" cy="4675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A52766-4CA7-48BB-946D-5DBF875127EB}">
      <dsp:nvSpPr>
        <dsp:cNvPr id="0" name=""/>
        <dsp:cNvSpPr/>
      </dsp:nvSpPr>
      <dsp:spPr>
        <a:xfrm>
          <a:off x="2153967" y="1068793"/>
          <a:ext cx="1335937" cy="810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Configuring the Arduino model to connect to WIFI network for data transmission and communication</a:t>
          </a:r>
        </a:p>
      </dsp:txBody>
      <dsp:txXfrm>
        <a:off x="2153967" y="1068793"/>
        <a:ext cx="1335937" cy="810955"/>
      </dsp:txXfrm>
    </dsp:sp>
    <dsp:sp modelId="{6F303040-E7FE-4D3C-8100-5C0839855466}">
      <dsp:nvSpPr>
        <dsp:cNvPr id="0" name=""/>
        <dsp:cNvSpPr/>
      </dsp:nvSpPr>
      <dsp:spPr>
        <a:xfrm>
          <a:off x="3984202" y="43"/>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61CEF-0334-4F0A-A1EB-0F7A19575249}">
      <dsp:nvSpPr>
        <dsp:cNvPr id="0" name=""/>
        <dsp:cNvSpPr/>
      </dsp:nvSpPr>
      <dsp:spPr>
        <a:xfrm>
          <a:off x="4157874" y="173714"/>
          <a:ext cx="467578" cy="4675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57001B-8B16-4F54-AFEB-E023ACA4355F}">
      <dsp:nvSpPr>
        <dsp:cNvPr id="0" name=""/>
        <dsp:cNvSpPr/>
      </dsp:nvSpPr>
      <dsp:spPr>
        <a:xfrm>
          <a:off x="3723694" y="1068793"/>
          <a:ext cx="1335937" cy="810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Storing data to the collected(CO2, temperature, humidity) in database and cloud for retrieval and analysis</a:t>
          </a:r>
        </a:p>
      </dsp:txBody>
      <dsp:txXfrm>
        <a:off x="3723694" y="1068793"/>
        <a:ext cx="1335937" cy="810955"/>
      </dsp:txXfrm>
    </dsp:sp>
    <dsp:sp modelId="{72B56334-2790-486C-B560-F63AAB55A1BF}">
      <dsp:nvSpPr>
        <dsp:cNvPr id="0" name=""/>
        <dsp:cNvSpPr/>
      </dsp:nvSpPr>
      <dsp:spPr>
        <a:xfrm>
          <a:off x="5553928" y="43"/>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DB6510-70DF-4BEF-AC65-62FCBCAC3093}">
      <dsp:nvSpPr>
        <dsp:cNvPr id="0" name=""/>
        <dsp:cNvSpPr/>
      </dsp:nvSpPr>
      <dsp:spPr>
        <a:xfrm>
          <a:off x="5727600" y="173714"/>
          <a:ext cx="467578" cy="4675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14EEBF-815B-4703-A7AF-D0DC2F41508C}">
      <dsp:nvSpPr>
        <dsp:cNvPr id="0" name=""/>
        <dsp:cNvSpPr/>
      </dsp:nvSpPr>
      <dsp:spPr>
        <a:xfrm>
          <a:off x="5293421" y="1068793"/>
          <a:ext cx="1335937" cy="810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Create an IoT dashboard template which includes graph, charts, bar charts, pie charts etc. and display the data from Arduino</a:t>
          </a:r>
        </a:p>
      </dsp:txBody>
      <dsp:txXfrm>
        <a:off x="5293421" y="1068793"/>
        <a:ext cx="1335937" cy="810955"/>
      </dsp:txXfrm>
    </dsp:sp>
    <dsp:sp modelId="{6EDFC8FA-C2F9-419C-87A7-92D0CD80F1AF}">
      <dsp:nvSpPr>
        <dsp:cNvPr id="0" name=""/>
        <dsp:cNvSpPr/>
      </dsp:nvSpPr>
      <dsp:spPr>
        <a:xfrm>
          <a:off x="1629612" y="2213733"/>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5DF995-032B-43CA-8AC6-FBDE18215780}">
      <dsp:nvSpPr>
        <dsp:cNvPr id="0" name=""/>
        <dsp:cNvSpPr/>
      </dsp:nvSpPr>
      <dsp:spPr>
        <a:xfrm>
          <a:off x="1803284" y="2387405"/>
          <a:ext cx="467578" cy="4675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2EE56B-9608-40E8-A447-BE1EA03EF624}">
      <dsp:nvSpPr>
        <dsp:cNvPr id="0" name=""/>
        <dsp:cNvSpPr/>
      </dsp:nvSpPr>
      <dsp:spPr>
        <a:xfrm>
          <a:off x="1369104" y="3282483"/>
          <a:ext cx="1335937" cy="810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Creating dashboard to display the data in graph, charts, bar charts, pie charts etc.</a:t>
          </a:r>
        </a:p>
      </dsp:txBody>
      <dsp:txXfrm>
        <a:off x="1369104" y="3282483"/>
        <a:ext cx="1335937" cy="810955"/>
      </dsp:txXfrm>
    </dsp:sp>
    <dsp:sp modelId="{A9E8DB3B-3608-4CEB-BF60-60AFE3B779F6}">
      <dsp:nvSpPr>
        <dsp:cNvPr id="0" name=""/>
        <dsp:cNvSpPr/>
      </dsp:nvSpPr>
      <dsp:spPr>
        <a:xfrm>
          <a:off x="3199339" y="2213733"/>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854D6C-2434-49D6-8385-6FE25C29873F}">
      <dsp:nvSpPr>
        <dsp:cNvPr id="0" name=""/>
        <dsp:cNvSpPr/>
      </dsp:nvSpPr>
      <dsp:spPr>
        <a:xfrm>
          <a:off x="3373010" y="2387405"/>
          <a:ext cx="467578" cy="4675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977309-6B65-474D-934A-3C70FE39C3F6}">
      <dsp:nvSpPr>
        <dsp:cNvPr id="0" name=""/>
        <dsp:cNvSpPr/>
      </dsp:nvSpPr>
      <dsp:spPr>
        <a:xfrm>
          <a:off x="2938831" y="3282483"/>
          <a:ext cx="1335937" cy="810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Alert and alarm users about the of the CO2 level and sending notifications via email etc. </a:t>
          </a:r>
        </a:p>
      </dsp:txBody>
      <dsp:txXfrm>
        <a:off x="2938831" y="3282483"/>
        <a:ext cx="1335937" cy="810955"/>
      </dsp:txXfrm>
    </dsp:sp>
    <dsp:sp modelId="{EE370279-7C09-4077-8495-519391DF2E66}">
      <dsp:nvSpPr>
        <dsp:cNvPr id="0" name=""/>
        <dsp:cNvSpPr/>
      </dsp:nvSpPr>
      <dsp:spPr>
        <a:xfrm>
          <a:off x="4769065" y="2213733"/>
          <a:ext cx="814921" cy="81492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8A522-E529-45DB-BB80-644B7AA673D3}">
      <dsp:nvSpPr>
        <dsp:cNvPr id="0" name=""/>
        <dsp:cNvSpPr/>
      </dsp:nvSpPr>
      <dsp:spPr>
        <a:xfrm>
          <a:off x="4942737" y="2387405"/>
          <a:ext cx="467578" cy="4675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166A8-CCE7-4951-8132-6DB61705560E}">
      <dsp:nvSpPr>
        <dsp:cNvPr id="0" name=""/>
        <dsp:cNvSpPr/>
      </dsp:nvSpPr>
      <dsp:spPr>
        <a:xfrm>
          <a:off x="4508557" y="3282483"/>
          <a:ext cx="1335937" cy="810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Dashboards include features like historical information so that users can access and analyze the trend from the data</a:t>
          </a:r>
        </a:p>
      </dsp:txBody>
      <dsp:txXfrm>
        <a:off x="4508557" y="3282483"/>
        <a:ext cx="1335937" cy="8109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B8D5B-EB2A-4945-9091-3502AF15DFA1}">
      <dsp:nvSpPr>
        <dsp:cNvPr id="0" name=""/>
        <dsp:cNvSpPr/>
      </dsp:nvSpPr>
      <dsp:spPr>
        <a:xfrm rot="5400000">
          <a:off x="5663560" y="-2231031"/>
          <a:ext cx="1108717" cy="5852159"/>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b="0" i="0" kern="1200"/>
            <a:t>Create an IoT dashboard template using web technologies (HTML, C#, .NET).</a:t>
          </a:r>
          <a:endParaRPr lang="en-US" sz="1200" kern="1200"/>
        </a:p>
        <a:p>
          <a:pPr marL="114300" lvl="1" indent="-114300" algn="l" defTabSz="533400">
            <a:lnSpc>
              <a:spcPct val="90000"/>
            </a:lnSpc>
            <a:spcBef>
              <a:spcPct val="0"/>
            </a:spcBef>
            <a:spcAft>
              <a:spcPct val="15000"/>
            </a:spcAft>
            <a:buChar char="•"/>
          </a:pPr>
          <a:r>
            <a:rPr lang="en-US" sz="1200" b="0" i="0" kern="1200"/>
            <a:t>Design and implement various graphical components such as graphs, charts (bar, pie, line), and gauges to visualize the sensor data.</a:t>
          </a:r>
          <a:endParaRPr lang="en-US" sz="1200" kern="1200"/>
        </a:p>
        <a:p>
          <a:pPr marL="114300" lvl="1" indent="-114300" algn="l" defTabSz="533400">
            <a:lnSpc>
              <a:spcPct val="90000"/>
            </a:lnSpc>
            <a:spcBef>
              <a:spcPct val="0"/>
            </a:spcBef>
            <a:spcAft>
              <a:spcPct val="15000"/>
            </a:spcAft>
            <a:buChar char="•"/>
          </a:pPr>
          <a:r>
            <a:rPr lang="en-US" sz="1200" b="0" i="0" kern="1200"/>
            <a:t>Integrate the template with the Arduino to dynamically display real-time data on the dashboard. </a:t>
          </a:r>
          <a:endParaRPr lang="en-US" sz="1200" kern="1200"/>
        </a:p>
      </dsp:txBody>
      <dsp:txXfrm rot="-5400000">
        <a:off x="3291840" y="194812"/>
        <a:ext cx="5798036" cy="1000471"/>
      </dsp:txXfrm>
    </dsp:sp>
    <dsp:sp modelId="{3747A3A7-34F3-4F80-B119-0A2490F914BB}">
      <dsp:nvSpPr>
        <dsp:cNvPr id="0" name=""/>
        <dsp:cNvSpPr/>
      </dsp:nvSpPr>
      <dsp:spPr>
        <a:xfrm>
          <a:off x="0" y="2099"/>
          <a:ext cx="3291839" cy="1385896"/>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a:t>IoT Dashboard Template:</a:t>
          </a:r>
          <a:endParaRPr lang="en-US" sz="2400" kern="1200"/>
        </a:p>
      </dsp:txBody>
      <dsp:txXfrm>
        <a:off x="67654" y="69753"/>
        <a:ext cx="3156531" cy="1250588"/>
      </dsp:txXfrm>
    </dsp:sp>
    <dsp:sp modelId="{86FCFEC9-C310-4256-8F9E-EEA6650CCC88}">
      <dsp:nvSpPr>
        <dsp:cNvPr id="0" name=""/>
        <dsp:cNvSpPr/>
      </dsp:nvSpPr>
      <dsp:spPr>
        <a:xfrm rot="5400000">
          <a:off x="5663560" y="-775839"/>
          <a:ext cx="1108717" cy="5852159"/>
        </a:xfrm>
        <a:prstGeom prst="round2Same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Implement an alert mechanism to monitor the C02 level and trigger notifications when it exceeds a predefined threshold.</a:t>
          </a:r>
          <a:endParaRPr lang="en-US" sz="1300" kern="1200"/>
        </a:p>
        <a:p>
          <a:pPr marL="114300" lvl="1" indent="-114300" algn="l" defTabSz="577850">
            <a:lnSpc>
              <a:spcPct val="90000"/>
            </a:lnSpc>
            <a:spcBef>
              <a:spcPct val="0"/>
            </a:spcBef>
            <a:spcAft>
              <a:spcPct val="15000"/>
            </a:spcAft>
            <a:buChar char="•"/>
          </a:pPr>
          <a:r>
            <a:rPr lang="en-US" sz="1300" b="0" i="0" kern="1200"/>
            <a:t>Configure the system to send notifications via email or other communication channels to alert the users of high C02 levels.</a:t>
          </a:r>
          <a:endParaRPr lang="en-US" sz="1300" kern="1200"/>
        </a:p>
      </dsp:txBody>
      <dsp:txXfrm rot="-5400000">
        <a:off x="3291840" y="1650004"/>
        <a:ext cx="5798036" cy="1000471"/>
      </dsp:txXfrm>
    </dsp:sp>
    <dsp:sp modelId="{EEDEDA1C-4567-43EC-B4AA-EC3AD7651B46}">
      <dsp:nvSpPr>
        <dsp:cNvPr id="0" name=""/>
        <dsp:cNvSpPr/>
      </dsp:nvSpPr>
      <dsp:spPr>
        <a:xfrm>
          <a:off x="0" y="1457291"/>
          <a:ext cx="3291839" cy="1385896"/>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a:t>Alert and Notification System:</a:t>
          </a:r>
          <a:endParaRPr lang="en-US" sz="2400" kern="1200"/>
        </a:p>
      </dsp:txBody>
      <dsp:txXfrm>
        <a:off x="67654" y="1524945"/>
        <a:ext cx="3156531" cy="1250588"/>
      </dsp:txXfrm>
    </dsp:sp>
    <dsp:sp modelId="{6C1444DC-4C59-46D6-9DDB-4440B51C1973}">
      <dsp:nvSpPr>
        <dsp:cNvPr id="0" name=""/>
        <dsp:cNvSpPr/>
      </dsp:nvSpPr>
      <dsp:spPr>
        <a:xfrm rot="5400000">
          <a:off x="5663560" y="679352"/>
          <a:ext cx="1108717" cy="5852159"/>
        </a:xfrm>
        <a:prstGeom prst="round2Same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b="0" i="0" kern="1200"/>
            <a:t>Enhance the dashboard to include features for accessing and analyzing historical data.</a:t>
          </a:r>
          <a:endParaRPr lang="en-US" sz="1400" kern="1200"/>
        </a:p>
        <a:p>
          <a:pPr marL="114300" lvl="1" indent="-114300" algn="l" defTabSz="622300">
            <a:lnSpc>
              <a:spcPct val="90000"/>
            </a:lnSpc>
            <a:spcBef>
              <a:spcPct val="0"/>
            </a:spcBef>
            <a:spcAft>
              <a:spcPct val="15000"/>
            </a:spcAft>
            <a:buChar char="•"/>
          </a:pPr>
          <a:r>
            <a:rPr lang="en-US" sz="1400" b="0" i="0" kern="1200"/>
            <a:t>Implement functionality tor retrieve and display historical information, allowing users to analyze trends over time.</a:t>
          </a:r>
          <a:endParaRPr lang="en-US" sz="1400" kern="1200"/>
        </a:p>
      </dsp:txBody>
      <dsp:txXfrm rot="-5400000">
        <a:off x="3291840" y="3105196"/>
        <a:ext cx="5798036" cy="1000471"/>
      </dsp:txXfrm>
    </dsp:sp>
    <dsp:sp modelId="{F39D0177-0304-4314-A1C6-FF91A4751337}">
      <dsp:nvSpPr>
        <dsp:cNvPr id="0" name=""/>
        <dsp:cNvSpPr/>
      </dsp:nvSpPr>
      <dsp:spPr>
        <a:xfrm>
          <a:off x="0" y="2912483"/>
          <a:ext cx="3291839" cy="1385896"/>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a:t>Historical Data and Trend Analysis:</a:t>
          </a:r>
          <a:endParaRPr lang="en-US" sz="2400" kern="1200"/>
        </a:p>
      </dsp:txBody>
      <dsp:txXfrm>
        <a:off x="67654" y="2980137"/>
        <a:ext cx="3156531" cy="12505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68A12-A345-40DB-9BA3-832B63728894}">
      <dsp:nvSpPr>
        <dsp:cNvPr id="0" name=""/>
        <dsp:cNvSpPr/>
      </dsp:nvSpPr>
      <dsp:spPr>
        <a:xfrm>
          <a:off x="3419" y="262907"/>
          <a:ext cx="1495208" cy="89712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Arduino</a:t>
          </a:r>
          <a:endParaRPr lang="en-SG" sz="2000" kern="1200"/>
        </a:p>
      </dsp:txBody>
      <dsp:txXfrm>
        <a:off x="29695" y="289183"/>
        <a:ext cx="1442656" cy="844573"/>
      </dsp:txXfrm>
    </dsp:sp>
    <dsp:sp modelId="{4CABBEEF-514E-4A82-A971-23C3B5128994}">
      <dsp:nvSpPr>
        <dsp:cNvPr id="0" name=""/>
        <dsp:cNvSpPr/>
      </dsp:nvSpPr>
      <dsp:spPr>
        <a:xfrm>
          <a:off x="1648149" y="526064"/>
          <a:ext cx="316984" cy="3708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SG" sz="1500" kern="1200"/>
        </a:p>
      </dsp:txBody>
      <dsp:txXfrm>
        <a:off x="1648149" y="600226"/>
        <a:ext cx="221889" cy="222487"/>
      </dsp:txXfrm>
    </dsp:sp>
    <dsp:sp modelId="{8BD8EC97-A2A4-474D-B538-CF43DB688A76}">
      <dsp:nvSpPr>
        <dsp:cNvPr id="0" name=""/>
        <dsp:cNvSpPr/>
      </dsp:nvSpPr>
      <dsp:spPr>
        <a:xfrm>
          <a:off x="2096712" y="262907"/>
          <a:ext cx="1495208" cy="89712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Python</a:t>
          </a:r>
          <a:endParaRPr lang="en-SG" sz="2000" kern="1200"/>
        </a:p>
      </dsp:txBody>
      <dsp:txXfrm>
        <a:off x="2122988" y="289183"/>
        <a:ext cx="1442656" cy="844573"/>
      </dsp:txXfrm>
    </dsp:sp>
    <dsp:sp modelId="{15B01D8B-0DF4-4DE3-AF54-8F8A90A135D0}">
      <dsp:nvSpPr>
        <dsp:cNvPr id="0" name=""/>
        <dsp:cNvSpPr/>
      </dsp:nvSpPr>
      <dsp:spPr>
        <a:xfrm>
          <a:off x="3741441" y="526064"/>
          <a:ext cx="316984" cy="3708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SG" sz="1500" kern="1200"/>
        </a:p>
      </dsp:txBody>
      <dsp:txXfrm>
        <a:off x="3741441" y="600226"/>
        <a:ext cx="221889" cy="222487"/>
      </dsp:txXfrm>
    </dsp:sp>
    <dsp:sp modelId="{EBADB829-A03F-4098-A5C9-FEE2CE9DB9CE}">
      <dsp:nvSpPr>
        <dsp:cNvPr id="0" name=""/>
        <dsp:cNvSpPr/>
      </dsp:nvSpPr>
      <dsp:spPr>
        <a:xfrm>
          <a:off x="4190004" y="262907"/>
          <a:ext cx="1495208" cy="89712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JavaScript</a:t>
          </a:r>
          <a:endParaRPr lang="en-SG" sz="2000" kern="1200"/>
        </a:p>
      </dsp:txBody>
      <dsp:txXfrm>
        <a:off x="4216280" y="289183"/>
        <a:ext cx="1442656" cy="844573"/>
      </dsp:txXfrm>
    </dsp:sp>
    <dsp:sp modelId="{91C3F490-5B81-4E09-B7DA-1F0642BF7642}">
      <dsp:nvSpPr>
        <dsp:cNvPr id="0" name=""/>
        <dsp:cNvSpPr/>
      </dsp:nvSpPr>
      <dsp:spPr>
        <a:xfrm>
          <a:off x="5834733" y="526064"/>
          <a:ext cx="316984" cy="3708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SG" sz="1500" kern="1200"/>
        </a:p>
      </dsp:txBody>
      <dsp:txXfrm>
        <a:off x="5834733" y="600226"/>
        <a:ext cx="221889" cy="222487"/>
      </dsp:txXfrm>
    </dsp:sp>
    <dsp:sp modelId="{4E697E0C-36CB-406D-8052-FBC6890AAA56}">
      <dsp:nvSpPr>
        <dsp:cNvPr id="0" name=""/>
        <dsp:cNvSpPr/>
      </dsp:nvSpPr>
      <dsp:spPr>
        <a:xfrm>
          <a:off x="6283296" y="262907"/>
          <a:ext cx="1495208" cy="89712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HTML</a:t>
          </a:r>
          <a:endParaRPr lang="en-SG" sz="2000" kern="1200"/>
        </a:p>
      </dsp:txBody>
      <dsp:txXfrm>
        <a:off x="6309572" y="289183"/>
        <a:ext cx="1442656" cy="8445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12D75-A535-4397-8C00-C4795269F8DE}">
      <dsp:nvSpPr>
        <dsp:cNvPr id="0" name=""/>
        <dsp:cNvSpPr/>
      </dsp:nvSpPr>
      <dsp:spPr>
        <a:xfrm>
          <a:off x="139923" y="127188"/>
          <a:ext cx="998334" cy="9983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78CE9-FFF3-44DB-8C92-924FA6599C7D}">
      <dsp:nvSpPr>
        <dsp:cNvPr id="0" name=""/>
        <dsp:cNvSpPr/>
      </dsp:nvSpPr>
      <dsp:spPr>
        <a:xfrm>
          <a:off x="359299" y="358675"/>
          <a:ext cx="579034" cy="5790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E264CF-9CEA-48E4-9801-C6E0F331AA00}">
      <dsp:nvSpPr>
        <dsp:cNvPr id="0" name=""/>
        <dsp:cNvSpPr/>
      </dsp:nvSpPr>
      <dsp:spPr>
        <a:xfrm>
          <a:off x="1284088" y="136912"/>
          <a:ext cx="2353217" cy="99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Weather Conditions</a:t>
          </a:r>
        </a:p>
      </dsp:txBody>
      <dsp:txXfrm>
        <a:off x="1284088" y="136912"/>
        <a:ext cx="2353217" cy="998334"/>
      </dsp:txXfrm>
    </dsp:sp>
    <dsp:sp modelId="{E57A7A1B-4387-4873-B545-611668D04C47}">
      <dsp:nvSpPr>
        <dsp:cNvPr id="0" name=""/>
        <dsp:cNvSpPr/>
      </dsp:nvSpPr>
      <dsp:spPr>
        <a:xfrm>
          <a:off x="3891208" y="154473"/>
          <a:ext cx="998334" cy="9983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706CB2-160B-4F22-885A-406D81DF6B36}">
      <dsp:nvSpPr>
        <dsp:cNvPr id="0" name=""/>
        <dsp:cNvSpPr/>
      </dsp:nvSpPr>
      <dsp:spPr>
        <a:xfrm>
          <a:off x="4101343" y="364124"/>
          <a:ext cx="579034" cy="5790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26697-B443-4F27-A12C-97F6A6B93402}">
      <dsp:nvSpPr>
        <dsp:cNvPr id="0" name=""/>
        <dsp:cNvSpPr/>
      </dsp:nvSpPr>
      <dsp:spPr>
        <a:xfrm>
          <a:off x="5170388" y="154473"/>
          <a:ext cx="2353217" cy="99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Chat Bot</a:t>
          </a:r>
        </a:p>
      </dsp:txBody>
      <dsp:txXfrm>
        <a:off x="5170388" y="154473"/>
        <a:ext cx="2353217" cy="9983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72EDA3E-64DE-4D88-9EBC-D36E4C193E6B}" type="datetimeFigureOut">
              <a:rPr lang="en-US"/>
              <a:pPr>
                <a:defRPr/>
              </a:pPr>
              <a:t>8/11/2023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77F8D14-E1AE-47F9-A5F9-E08141A9AA35}" type="slidenum">
              <a:rPr lang="en-US" altLang="en-US"/>
              <a:pPr>
                <a:defRPr/>
              </a:pPr>
              <a:t>‹#›</a:t>
            </a:fld>
            <a:endParaRPr lang="en-US" altLang="en-US"/>
          </a:p>
        </p:txBody>
      </p:sp>
    </p:spTree>
    <p:extLst>
      <p:ext uri="{BB962C8B-B14F-4D97-AF65-F5344CB8AC3E}">
        <p14:creationId xmlns:p14="http://schemas.microsoft.com/office/powerpoint/2010/main" val="40038744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B77F8D14-E1AE-47F9-A5F9-E08141A9AA35}" type="slidenum">
              <a:rPr lang="en-US" altLang="en-US" smtClean="0"/>
              <a:pPr>
                <a:defRPr/>
              </a:pPr>
              <a:t>1</a:t>
            </a:fld>
            <a:endParaRPr lang="en-US" altLang="en-US"/>
          </a:p>
        </p:txBody>
      </p:sp>
    </p:spTree>
    <p:extLst>
      <p:ext uri="{BB962C8B-B14F-4D97-AF65-F5344CB8AC3E}">
        <p14:creationId xmlns:p14="http://schemas.microsoft.com/office/powerpoint/2010/main" val="1578234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In this project, our goal is to build an IoT system for monitoring C02 levels using the Sigfox network. We will be utilizing the provided Arduino kit, which includes the components for measuring temperature and C02. The main objectives are to create a user-friendly dashboard that displays the collected parameters, store the data locally, and integrate it with a cloud platform for uploading. Additionally, we plan to leverage an open-source IoT platform to develop a second dashboard that will allow for data analytics, report generation, and visualization of the data through gauges and charts categorized by year, month, and day. The website will also feature essential functions such as user login/logout and the ability to adjust alert parameters based on sensor types, ensuring that farmers receive timely notifications in case of any abnormalities detected.</a:t>
            </a:r>
            <a:endParaRPr lang="en-US"/>
          </a:p>
        </p:txBody>
      </p:sp>
      <p:sp>
        <p:nvSpPr>
          <p:cNvPr id="4" name="Slide Number Placeholder 3"/>
          <p:cNvSpPr>
            <a:spLocks noGrp="1"/>
          </p:cNvSpPr>
          <p:nvPr>
            <p:ph type="sldNum" sz="quarter" idx="5"/>
          </p:nvPr>
        </p:nvSpPr>
        <p:spPr/>
        <p:txBody>
          <a:bodyPr/>
          <a:lstStyle/>
          <a:p>
            <a:pPr>
              <a:defRPr/>
            </a:pPr>
            <a:fld id="{B77F8D14-E1AE-47F9-A5F9-E08141A9AA35}" type="slidenum">
              <a:rPr lang="en-US" altLang="en-US"/>
              <a:pPr>
                <a:defRPr/>
              </a:pPr>
              <a:t>2</a:t>
            </a:fld>
            <a:endParaRPr lang="en-US" altLang="en-US"/>
          </a:p>
        </p:txBody>
      </p:sp>
    </p:spTree>
    <p:extLst>
      <p:ext uri="{BB962C8B-B14F-4D97-AF65-F5344CB8AC3E}">
        <p14:creationId xmlns:p14="http://schemas.microsoft.com/office/powerpoint/2010/main" val="1832836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07000"/>
              </a:lnSpc>
              <a:spcAft>
                <a:spcPts val="800"/>
              </a:spcAft>
            </a:pPr>
            <a:r>
              <a:rPr lang="en-US" sz="1800" b="1" u="sng">
                <a:effectLst/>
                <a:latin typeface="Calibri" panose="020F0502020204030204" pitchFamily="34" charset="0"/>
                <a:ea typeface="Calibri" panose="020F0502020204030204" pitchFamily="34" charset="0"/>
                <a:cs typeface="Times New Roman" panose="02020603050405020304" pitchFamily="18" charset="0"/>
              </a:rPr>
              <a:t>[IP] C02 Monitoring IoT System via Sigfox Network Business Analysis</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Business Issue:</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rising concern over carbon dioxide (CO2) emissions and environmental sustainability has created a demand for effective monitoring systems. Businesses and organizations in various industries, such as agriculture, manufacturing, and transportation, need a reliable and efficient solution to monitor CO2 levels in real-time. However, existing monitoring systems often lack user-friendly interfaces, data analytics capabilities, and seamless integration with cloud platforms, limiting their effectiveness.</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Market Analysis:</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market for environmental monitoring systems, particularly CO2 monitoring, is growing rapidly. Organizations are increasingly focused on reducing their carbon footprint and ensuring compliance with environmental regulations. The agriculture sector, in particular, faces the challenge of managing CO2 levels in greenhouses and indoor farming environments. There is also a demand for accurate and efficient CO2 monitoring in industrial settings to ensure worker safety and compliance with emissions standards.</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Solution:</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proposed IoT CO2 Monitoring System addresses the business issue by providing a comprehensive solution. It offers the following key features and benefits:</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b="1">
                <a:effectLst/>
                <a:latin typeface="Calibri" panose="020F0502020204030204" pitchFamily="34" charset="0"/>
                <a:ea typeface="Calibri" panose="020F0502020204030204" pitchFamily="34" charset="0"/>
                <a:cs typeface="Times New Roman" panose="02020603050405020304" pitchFamily="18" charset="0"/>
              </a:rPr>
              <a:t>User-Friendly Interface:</a:t>
            </a:r>
            <a:r>
              <a:rPr lang="en-US" sz="1800">
                <a:effectLst/>
                <a:latin typeface="Calibri" panose="020F0502020204030204" pitchFamily="34" charset="0"/>
                <a:ea typeface="Calibri" panose="020F0502020204030204" pitchFamily="34" charset="0"/>
                <a:cs typeface="Times New Roman" panose="02020603050405020304" pitchFamily="18" charset="0"/>
              </a:rPr>
              <a:t> The system includes a user-friendly dashboard that displays real-time CO2 levels, temperature readings, and customizable parameters. This allows users to easily monitor and analyze data, empowering them to take proactive actions when abnormal levels are detected.</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b="1">
                <a:effectLst/>
                <a:latin typeface="Calibri" panose="020F0502020204030204" pitchFamily="34" charset="0"/>
                <a:ea typeface="Calibri" panose="020F0502020204030204" pitchFamily="34" charset="0"/>
                <a:cs typeface="Times New Roman" panose="02020603050405020304" pitchFamily="18" charset="0"/>
              </a:rPr>
              <a:t>Local Data Storage:</a:t>
            </a:r>
            <a:r>
              <a:rPr lang="en-US" sz="1800">
                <a:effectLst/>
                <a:latin typeface="Calibri" panose="020F0502020204030204" pitchFamily="34" charset="0"/>
                <a:ea typeface="Calibri" panose="020F0502020204030204" pitchFamily="34" charset="0"/>
                <a:cs typeface="Times New Roman" panose="02020603050405020304" pitchFamily="18" charset="0"/>
              </a:rPr>
              <a:t> The system ensures reliable data storage and access by storing collected sensor data locally. This allows for historical analysis, comparison, and generation of insightful reports.</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b="1">
                <a:effectLst/>
                <a:latin typeface="Calibri" panose="020F0502020204030204" pitchFamily="34" charset="0"/>
                <a:ea typeface="Calibri" panose="020F0502020204030204" pitchFamily="34" charset="0"/>
                <a:cs typeface="Times New Roman" panose="02020603050405020304" pitchFamily="18" charset="0"/>
              </a:rPr>
              <a:t>Cloud Integration:</a:t>
            </a:r>
            <a:r>
              <a:rPr lang="en-US" sz="1800">
                <a:effectLst/>
                <a:latin typeface="Calibri" panose="020F0502020204030204" pitchFamily="34" charset="0"/>
                <a:ea typeface="Calibri" panose="020F0502020204030204" pitchFamily="34" charset="0"/>
                <a:cs typeface="Times New Roman" panose="02020603050405020304" pitchFamily="18" charset="0"/>
              </a:rPr>
              <a:t> By integrating with a cloud platform, the system enables remote access to real-time sensor data, ensuring scalability, and facilitating data analysis from anywhere at any time. It also enables seamless integration with third-party applications and services.</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b="1">
                <a:effectLst/>
                <a:latin typeface="Calibri" panose="020F0502020204030204" pitchFamily="34" charset="0"/>
                <a:ea typeface="Calibri" panose="020F0502020204030204" pitchFamily="34" charset="0"/>
                <a:cs typeface="Times New Roman" panose="02020603050405020304" pitchFamily="18" charset="0"/>
              </a:rPr>
              <a:t>Data Analytics and Visualization:</a:t>
            </a:r>
            <a:r>
              <a:rPr lang="en-US" sz="1800">
                <a:effectLst/>
                <a:latin typeface="Calibri" panose="020F0502020204030204" pitchFamily="34" charset="0"/>
                <a:ea typeface="Calibri" panose="020F0502020204030204" pitchFamily="34" charset="0"/>
                <a:cs typeface="Times New Roman" panose="02020603050405020304" pitchFamily="18" charset="0"/>
              </a:rPr>
              <a:t> The system offers data analytics capabilities, allowing users to gain valuable insights from the collected sensor data. Visualizations such as charts and gauges categorized by year, month, and day provide a clear representation of CO2 levels and temperature trends.</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b="1">
                <a:effectLst/>
                <a:latin typeface="Calibri" panose="020F0502020204030204" pitchFamily="34" charset="0"/>
                <a:ea typeface="Calibri" panose="020F0502020204030204" pitchFamily="34" charset="0"/>
                <a:cs typeface="Times New Roman" panose="02020603050405020304" pitchFamily="18" charset="0"/>
              </a:rPr>
              <a:t>User Interaction and Alerting:</a:t>
            </a:r>
            <a:r>
              <a:rPr lang="en-US" sz="1800">
                <a:effectLst/>
                <a:latin typeface="Calibri" panose="020F0502020204030204" pitchFamily="34" charset="0"/>
                <a:ea typeface="Calibri" panose="020F0502020204030204" pitchFamily="34" charset="0"/>
                <a:cs typeface="Times New Roman" panose="02020603050405020304" pitchFamily="18" charset="0"/>
              </a:rPr>
              <a:t> The system provides user interaction through a login/logout functionality, enabling users to customize alert parameters based on sensor types. Timely notifications and alerts are sent to users in case of abnormal CO2 levels, ensuring prompt action and preventing potential risks. Our team is going to use </a:t>
            </a:r>
            <a:r>
              <a:rPr lang="en-US" sz="1800" err="1">
                <a:effectLst/>
                <a:latin typeface="Calibri" panose="020F0502020204030204" pitchFamily="34" charset="0"/>
                <a:ea typeface="Calibri" panose="020F0502020204030204" pitchFamily="34" charset="0"/>
                <a:cs typeface="Times New Roman" panose="02020603050405020304" pitchFamily="18" charset="0"/>
              </a:rPr>
              <a:t>gmail</a:t>
            </a:r>
            <a:r>
              <a:rPr lang="en-US" sz="1800">
                <a:effectLst/>
                <a:latin typeface="Calibri" panose="020F0502020204030204" pitchFamily="34" charset="0"/>
                <a:ea typeface="Calibri" panose="020F0502020204030204" pitchFamily="34" charset="0"/>
                <a:cs typeface="Times New Roman" panose="02020603050405020304" pitchFamily="18" charset="0"/>
              </a:rPr>
              <a:t> to alert the farmers. </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Competitive Advantage:</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IoT CO2 Monitoring System provides a competitive edge through its comprehensive features, user-friendly interface, and integration capabilities. It offers an all-in-one solution for CO2 monitoring, data storage, analytics, and visualization, making it a valuable tool for businesses in various industries. Additionally, its ability to connect with the cloud platform and enable user interaction sets it apart from traditional monitoring systems.</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Conclusion:</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IoT CO2 Monitoring System addresses the growing market demand for accurate, efficient, and user-friendly CO2 monitoring solutions. By offering a comprehensive set of features, including local data storage, cloud integration, data analytics, and user interaction, the system provides businesses with a reliable tool to monitor and manage CO2 levels effectively. Its competitive advantage lies in its ability to provide real-time insights, facilitate proactive decision-making, and contribute to environmental sustainability efforts.</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endParaRPr lang="en-SG"/>
          </a:p>
          <a:p>
            <a:r>
              <a:rPr lang="en-SG"/>
              <a:t>&lt;&lt;FROM THE WORD DOCUMENT&gt;&gt;</a:t>
            </a:r>
          </a:p>
        </p:txBody>
      </p:sp>
      <p:sp>
        <p:nvSpPr>
          <p:cNvPr id="4" name="Slide Number Placeholder 3"/>
          <p:cNvSpPr>
            <a:spLocks noGrp="1"/>
          </p:cNvSpPr>
          <p:nvPr>
            <p:ph type="sldNum" sz="quarter" idx="5"/>
          </p:nvPr>
        </p:nvSpPr>
        <p:spPr/>
        <p:txBody>
          <a:bodyPr/>
          <a:lstStyle/>
          <a:p>
            <a:pPr>
              <a:defRPr/>
            </a:pPr>
            <a:fld id="{B77F8D14-E1AE-47F9-A5F9-E08141A9AA35}" type="slidenum">
              <a:rPr lang="en-US" altLang="en-US" smtClean="0"/>
              <a:pPr>
                <a:defRPr/>
              </a:pPr>
              <a:t>6</a:t>
            </a:fld>
            <a:endParaRPr lang="en-US" altLang="en-US"/>
          </a:p>
        </p:txBody>
      </p:sp>
    </p:spTree>
    <p:extLst>
      <p:ext uri="{BB962C8B-B14F-4D97-AF65-F5344CB8AC3E}">
        <p14:creationId xmlns:p14="http://schemas.microsoft.com/office/powerpoint/2010/main" val="2952959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000"/>
              </a:spcBef>
              <a:spcAft>
                <a:spcPts val="0"/>
              </a:spcAft>
              <a:buFont typeface="Arial"/>
              <a:buChar char="•"/>
            </a:pPr>
            <a:r>
              <a:rPr lang="en-US"/>
              <a:t>Import necessary libraries</a:t>
            </a:r>
          </a:p>
          <a:p>
            <a:pPr marL="285750" indent="-285750">
              <a:spcBef>
                <a:spcPts val="1000"/>
              </a:spcBef>
              <a:spcAft>
                <a:spcPts val="0"/>
              </a:spcAft>
              <a:buFont typeface="Arial"/>
              <a:buChar char="•"/>
            </a:pPr>
            <a:r>
              <a:rPr lang="en-US"/>
              <a:t>Assign the variables accordingly</a:t>
            </a:r>
          </a:p>
          <a:p>
            <a:pPr marL="285750" indent="-285750">
              <a:spcBef>
                <a:spcPts val="1000"/>
              </a:spcBef>
              <a:spcAft>
                <a:spcPts val="0"/>
              </a:spcAft>
              <a:buFont typeface="Arial"/>
              <a:buChar char="•"/>
            </a:pPr>
            <a:r>
              <a:rPr lang="en-US"/>
              <a:t>Print the output </a:t>
            </a:r>
          </a:p>
        </p:txBody>
      </p:sp>
      <p:sp>
        <p:nvSpPr>
          <p:cNvPr id="4" name="Slide Number Placeholder 3"/>
          <p:cNvSpPr>
            <a:spLocks noGrp="1"/>
          </p:cNvSpPr>
          <p:nvPr>
            <p:ph type="sldNum" sz="quarter" idx="5"/>
          </p:nvPr>
        </p:nvSpPr>
        <p:spPr/>
        <p:txBody>
          <a:bodyPr/>
          <a:lstStyle/>
          <a:p>
            <a:pPr>
              <a:defRPr/>
            </a:pPr>
            <a:fld id="{B77F8D14-E1AE-47F9-A5F9-E08141A9AA35}" type="slidenum">
              <a:rPr lang="en-US" altLang="en-US"/>
              <a:pPr>
                <a:defRPr/>
              </a:pPr>
              <a:t>20</a:t>
            </a:fld>
            <a:endParaRPr lang="en-US" altLang="en-US"/>
          </a:p>
        </p:txBody>
      </p:sp>
    </p:spTree>
    <p:extLst>
      <p:ext uri="{BB962C8B-B14F-4D97-AF65-F5344CB8AC3E}">
        <p14:creationId xmlns:p14="http://schemas.microsoft.com/office/powerpoint/2010/main" val="319902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72710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46323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990183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a:t>”</a:t>
            </a:r>
          </a:p>
        </p:txBody>
      </p:sp>
    </p:spTree>
    <p:extLst>
      <p:ext uri="{BB962C8B-B14F-4D97-AF65-F5344CB8AC3E}">
        <p14:creationId xmlns:p14="http://schemas.microsoft.com/office/powerpoint/2010/main" val="2132188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60242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8/11/2023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914343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8/11/2023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4896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34750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717151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cxnSp>
        <p:nvCxnSpPr>
          <p:cNvPr id="4" name="Straight Connector 3"/>
          <p:cNvCxnSpPr/>
          <p:nvPr userDrawn="1"/>
        </p:nvCxnSpPr>
        <p:spPr>
          <a:xfrm flipV="1">
            <a:off x="665163" y="1497013"/>
            <a:ext cx="7781925" cy="158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 name="Picture 7" descr="logo.png"/>
          <p:cNvPicPr>
            <a:picLocks noChangeAspect="1"/>
          </p:cNvPicPr>
          <p:nvPr userDrawn="1"/>
        </p:nvPicPr>
        <p:blipFill>
          <a:blip r:embed="rId2">
            <a:extLst>
              <a:ext uri="{28A0092B-C50C-407E-A947-70E740481C1C}">
                <a14:useLocalDpi xmlns:a14="http://schemas.microsoft.com/office/drawing/2010/main" val="0"/>
              </a:ext>
            </a:extLst>
          </a:blip>
          <a:srcRect r="72476"/>
          <a:stretch>
            <a:fillRect/>
          </a:stretch>
        </p:blipFill>
        <p:spPr bwMode="auto">
          <a:xfrm>
            <a:off x="8142288" y="461963"/>
            <a:ext cx="344487"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65610" y="893356"/>
            <a:ext cx="7781518" cy="604593"/>
          </a:xfrm>
          <a:prstGeom prst="rect">
            <a:avLst/>
          </a:prstGeom>
        </p:spPr>
        <p:txBody>
          <a:bodyPr>
            <a:normAutofit/>
          </a:bodyPr>
          <a:lstStyle>
            <a:lvl1pPr algn="l">
              <a:defRPr sz="3200" baseline="0">
                <a:latin typeface="Arial"/>
                <a:cs typeface="Arial"/>
              </a:defRPr>
            </a:lvl1pPr>
          </a:lstStyle>
          <a:p>
            <a:r>
              <a:rPr lang="en-US"/>
              <a:t>Click to edit Master title style</a:t>
            </a:r>
          </a:p>
        </p:txBody>
      </p:sp>
      <p:sp>
        <p:nvSpPr>
          <p:cNvPr id="6" name="Content Placeholder 5"/>
          <p:cNvSpPr>
            <a:spLocks noGrp="1"/>
          </p:cNvSpPr>
          <p:nvPr>
            <p:ph sz="quarter" idx="13"/>
          </p:nvPr>
        </p:nvSpPr>
        <p:spPr>
          <a:xfrm>
            <a:off x="665165" y="1651000"/>
            <a:ext cx="7477125"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3"/>
          <p:cNvSpPr>
            <a:spLocks noGrp="1"/>
          </p:cNvSpPr>
          <p:nvPr>
            <p:ph type="ftr" sz="quarter" idx="14"/>
          </p:nvPr>
        </p:nvSpPr>
        <p:spPr>
          <a:xfrm>
            <a:off x="2884488" y="6246813"/>
            <a:ext cx="2895600" cy="365125"/>
          </a:xfrm>
        </p:spPr>
        <p:txBody>
          <a:bodyPr/>
          <a:lstStyle>
            <a:lvl1pPr>
              <a:defRPr sz="1200">
                <a:solidFill>
                  <a:prstClr val="black">
                    <a:tint val="75000"/>
                  </a:prstClr>
                </a:solidFill>
                <a:latin typeface="Arial" pitchFamily="34" charset="0"/>
                <a:cs typeface="Arial" pitchFamily="34" charset="0"/>
              </a:defRPr>
            </a:lvl1pPr>
          </a:lstStyle>
          <a:p>
            <a:pPr>
              <a:defRPr/>
            </a:pPr>
            <a:endParaRPr lang="en-US"/>
          </a:p>
        </p:txBody>
      </p:sp>
      <p:sp>
        <p:nvSpPr>
          <p:cNvPr id="8" name="Slide Number Placeholder 4"/>
          <p:cNvSpPr>
            <a:spLocks noGrp="1"/>
          </p:cNvSpPr>
          <p:nvPr>
            <p:ph type="sldNum" sz="quarter" idx="15"/>
          </p:nvPr>
        </p:nvSpPr>
        <p:spPr>
          <a:xfrm>
            <a:off x="6313488" y="6246813"/>
            <a:ext cx="2133600" cy="365125"/>
          </a:xfrm>
        </p:spPr>
        <p:txBody>
          <a:bodyPr/>
          <a:lstStyle>
            <a:lvl1pPr>
              <a:defRPr sz="1200">
                <a:solidFill>
                  <a:prstClr val="black">
                    <a:tint val="75000"/>
                  </a:prstClr>
                </a:solidFill>
                <a:latin typeface="Arial" pitchFamily="34" charset="0"/>
                <a:cs typeface="Arial" pitchFamily="34" charset="0"/>
              </a:defRPr>
            </a:lvl1pPr>
          </a:lstStyle>
          <a:p>
            <a:pPr>
              <a:defRPr/>
            </a:pPr>
            <a:fld id="{9C9D09EA-B44B-4558-A788-66AB2380098A}" type="slidenum">
              <a:rPr lang="en-US"/>
              <a:pPr>
                <a:defRPr/>
              </a:pPr>
              <a:t>‹#›</a:t>
            </a:fld>
            <a:endParaRPr lang="en-US"/>
          </a:p>
        </p:txBody>
      </p:sp>
    </p:spTree>
    <p:extLst>
      <p:ext uri="{BB962C8B-B14F-4D97-AF65-F5344CB8AC3E}">
        <p14:creationId xmlns:p14="http://schemas.microsoft.com/office/powerpoint/2010/main" val="246370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cxnSp>
        <p:nvCxnSpPr>
          <p:cNvPr id="4" name="Straight Connector 3"/>
          <p:cNvCxnSpPr/>
          <p:nvPr userDrawn="1"/>
        </p:nvCxnSpPr>
        <p:spPr>
          <a:xfrm flipV="1">
            <a:off x="665163" y="1497013"/>
            <a:ext cx="7781925" cy="158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 name="Picture 7" descr="logo.png"/>
          <p:cNvPicPr>
            <a:picLocks noChangeAspect="1"/>
          </p:cNvPicPr>
          <p:nvPr userDrawn="1"/>
        </p:nvPicPr>
        <p:blipFill>
          <a:blip r:embed="rId2">
            <a:extLst>
              <a:ext uri="{28A0092B-C50C-407E-A947-70E740481C1C}">
                <a14:useLocalDpi xmlns:a14="http://schemas.microsoft.com/office/drawing/2010/main" val="0"/>
              </a:ext>
            </a:extLst>
          </a:blip>
          <a:srcRect r="72476"/>
          <a:stretch>
            <a:fillRect/>
          </a:stretch>
        </p:blipFill>
        <p:spPr bwMode="auto">
          <a:xfrm>
            <a:off x="8142288" y="461963"/>
            <a:ext cx="344487"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65610" y="893356"/>
            <a:ext cx="7781518" cy="604593"/>
          </a:xfrm>
          <a:prstGeom prst="rect">
            <a:avLst/>
          </a:prstGeom>
        </p:spPr>
        <p:txBody>
          <a:bodyPr>
            <a:normAutofit/>
          </a:bodyPr>
          <a:lstStyle>
            <a:lvl1pPr algn="l">
              <a:defRPr sz="3200" baseline="0">
                <a:latin typeface="Arial"/>
                <a:cs typeface="Arial"/>
              </a:defRPr>
            </a:lvl1pPr>
          </a:lstStyle>
          <a:p>
            <a:r>
              <a:rPr lang="en-US"/>
              <a:t>Click to edit Master title style</a:t>
            </a:r>
          </a:p>
        </p:txBody>
      </p:sp>
      <p:sp>
        <p:nvSpPr>
          <p:cNvPr id="6" name="Content Placeholder 5"/>
          <p:cNvSpPr>
            <a:spLocks noGrp="1"/>
          </p:cNvSpPr>
          <p:nvPr>
            <p:ph sz="quarter" idx="13"/>
          </p:nvPr>
        </p:nvSpPr>
        <p:spPr>
          <a:xfrm>
            <a:off x="665165" y="1651000"/>
            <a:ext cx="7781923" cy="4521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3"/>
          <p:cNvSpPr>
            <a:spLocks noGrp="1"/>
          </p:cNvSpPr>
          <p:nvPr>
            <p:ph type="ftr" sz="quarter" idx="14"/>
          </p:nvPr>
        </p:nvSpPr>
        <p:spPr>
          <a:xfrm>
            <a:off x="2884488" y="6246813"/>
            <a:ext cx="2895600" cy="365125"/>
          </a:xfrm>
        </p:spPr>
        <p:txBody>
          <a:bodyPr/>
          <a:lstStyle>
            <a:lvl1pPr>
              <a:defRPr sz="1200">
                <a:latin typeface="Arial" pitchFamily="34" charset="0"/>
                <a:cs typeface="Arial" pitchFamily="34" charset="0"/>
              </a:defRPr>
            </a:lvl1pPr>
          </a:lstStyle>
          <a:p>
            <a:pPr>
              <a:defRPr/>
            </a:pPr>
            <a:endParaRPr lang="en-US"/>
          </a:p>
        </p:txBody>
      </p:sp>
      <p:sp>
        <p:nvSpPr>
          <p:cNvPr id="8" name="Slide Number Placeholder 4"/>
          <p:cNvSpPr>
            <a:spLocks noGrp="1"/>
          </p:cNvSpPr>
          <p:nvPr>
            <p:ph type="sldNum" sz="quarter" idx="15"/>
          </p:nvPr>
        </p:nvSpPr>
        <p:spPr>
          <a:xfrm>
            <a:off x="6313488" y="6246813"/>
            <a:ext cx="2133600" cy="365125"/>
          </a:xfrm>
        </p:spPr>
        <p:txBody>
          <a:bodyPr/>
          <a:lstStyle>
            <a:lvl1pPr>
              <a:defRPr sz="1200">
                <a:latin typeface="Arial" pitchFamily="34" charset="0"/>
                <a:cs typeface="Arial" pitchFamily="34" charset="0"/>
              </a:defRPr>
            </a:lvl1pPr>
          </a:lstStyle>
          <a:p>
            <a:pPr>
              <a:defRPr/>
            </a:pPr>
            <a:fld id="{7FF63D0B-AD9C-4F22-88EB-D933B1BBD505}" type="slidenum">
              <a:rPr lang="en-US"/>
              <a:pPr>
                <a:defRPr/>
              </a:pPr>
              <a:t>‹#›</a:t>
            </a:fld>
            <a:endParaRPr lang="en-US"/>
          </a:p>
        </p:txBody>
      </p:sp>
    </p:spTree>
    <p:extLst>
      <p:ext uri="{BB962C8B-B14F-4D97-AF65-F5344CB8AC3E}">
        <p14:creationId xmlns:p14="http://schemas.microsoft.com/office/powerpoint/2010/main" val="420102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6671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65771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8/11/2023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314769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8/11/2023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621215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8/11/2023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20165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8/11/2023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9631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8/11/2023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21400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76834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8/11/2023</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3830916796"/>
      </p:ext>
    </p:extLst>
  </p:cSld>
  <p:clrMap bg1="dk1" tx1="lt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Lst>
  <p:hf sldNum="0"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8.png"/><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Layout" Target="../diagrams/layout6.xml"/><Relationship Id="rId7" Type="http://schemas.openxmlformats.org/officeDocument/2006/relationships/image" Target="../media/image53.png"/><Relationship Id="rId2" Type="http://schemas.openxmlformats.org/officeDocument/2006/relationships/diagramData" Target="../diagrams/data6.xml"/><Relationship Id="rId1" Type="http://schemas.openxmlformats.org/officeDocument/2006/relationships/slideLayout" Target="../slideLayouts/slideLayout1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6.png"/><Relationship Id="rId7" Type="http://schemas.openxmlformats.org/officeDocument/2006/relationships/diagramLayout" Target="../diagrams/layout4.xml"/><Relationship Id="rId2"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diagramData" Target="../diagrams/data4.xml"/><Relationship Id="rId5" Type="http://schemas.openxmlformats.org/officeDocument/2006/relationships/image" Target="../media/image28.png"/><Relationship Id="rId10" Type="http://schemas.microsoft.com/office/2007/relationships/diagramDrawing" Target="../diagrams/drawing4.xml"/><Relationship Id="rId4" Type="http://schemas.openxmlformats.org/officeDocument/2006/relationships/image" Target="../media/image27.png"/><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85800" y="1981200"/>
            <a:ext cx="7781925" cy="1458913"/>
          </a:xfrm>
        </p:spPr>
        <p:txBody>
          <a:bodyPr/>
          <a:lstStyle/>
          <a:p>
            <a:pPr algn="ctr"/>
            <a:r>
              <a:rPr lang="en-US" altLang="en-US" sz="4400" b="1">
                <a:latin typeface="Arial" panose="020B0604020202020204" pitchFamily="34" charset="0"/>
                <a:cs typeface="Arial" panose="020B0604020202020204" pitchFamily="34" charset="0"/>
              </a:rPr>
              <a:t>C300 Final Evaluation </a:t>
            </a:r>
            <a:endParaRPr lang="en-SG" altLang="en-US" sz="4400">
              <a:latin typeface="Arial" panose="020B0604020202020204" pitchFamily="34" charset="0"/>
              <a:cs typeface="Arial" panose="020B0604020202020204" pitchFamily="34" charset="0"/>
            </a:endParaRPr>
          </a:p>
        </p:txBody>
      </p:sp>
      <p:sp>
        <p:nvSpPr>
          <p:cNvPr id="8195" name="TextBox 4"/>
          <p:cNvSpPr txBox="1">
            <a:spLocks noChangeArrowheads="1"/>
          </p:cNvSpPr>
          <p:nvPr/>
        </p:nvSpPr>
        <p:spPr bwMode="auto">
          <a:xfrm>
            <a:off x="1066800" y="4191000"/>
            <a:ext cx="3048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SG" altLang="en-US" sz="1800" b="1"/>
              <a:t>Project ID:</a:t>
            </a:r>
          </a:p>
          <a:p>
            <a:pPr eaLnBrk="1" hangingPunct="1">
              <a:spcBef>
                <a:spcPct val="0"/>
              </a:spcBef>
              <a:buFontTx/>
              <a:buNone/>
            </a:pPr>
            <a:r>
              <a:rPr lang="en-SG" altLang="en-US" sz="1800"/>
              <a:t>SOI-2023-2310-0056</a:t>
            </a:r>
          </a:p>
          <a:p>
            <a:pPr eaLnBrk="1" hangingPunct="1">
              <a:spcBef>
                <a:spcPct val="0"/>
              </a:spcBef>
              <a:buFontTx/>
              <a:buNone/>
            </a:pPr>
            <a:endParaRPr lang="en-SG" altLang="en-US" sz="1800"/>
          </a:p>
          <a:p>
            <a:pPr eaLnBrk="1" hangingPunct="1">
              <a:spcBef>
                <a:spcPct val="0"/>
              </a:spcBef>
              <a:buFontTx/>
              <a:buNone/>
            </a:pPr>
            <a:r>
              <a:rPr lang="en-SG" altLang="en-US" sz="1800" b="1"/>
              <a:t>Project Title:</a:t>
            </a:r>
          </a:p>
          <a:p>
            <a:pPr eaLnBrk="1" hangingPunct="1">
              <a:spcBef>
                <a:spcPct val="0"/>
              </a:spcBef>
              <a:buFontTx/>
              <a:buNone/>
            </a:pPr>
            <a:r>
              <a:rPr lang="en-SG" altLang="en-US" sz="1800"/>
              <a:t>[IP] C02 Monitoring IoT system via Sigfox Network</a:t>
            </a:r>
          </a:p>
        </p:txBody>
      </p:sp>
      <p:sp>
        <p:nvSpPr>
          <p:cNvPr id="8196" name="TextBox 5"/>
          <p:cNvSpPr txBox="1">
            <a:spLocks noChangeArrowheads="1"/>
          </p:cNvSpPr>
          <p:nvPr/>
        </p:nvSpPr>
        <p:spPr bwMode="auto">
          <a:xfrm>
            <a:off x="4953000" y="3962400"/>
            <a:ext cx="3124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SG" altLang="en-US" sz="1800" b="1"/>
              <a:t>Team ID:</a:t>
            </a:r>
          </a:p>
          <a:p>
            <a:pPr eaLnBrk="1" hangingPunct="1">
              <a:spcBef>
                <a:spcPct val="0"/>
              </a:spcBef>
              <a:buFontTx/>
              <a:buNone/>
            </a:pPr>
            <a:r>
              <a:rPr lang="en-SG" altLang="en-US" sz="1800"/>
              <a:t>SOI-2023-0034</a:t>
            </a:r>
          </a:p>
          <a:p>
            <a:pPr eaLnBrk="1" hangingPunct="1">
              <a:spcBef>
                <a:spcPct val="0"/>
              </a:spcBef>
              <a:buFontTx/>
              <a:buNone/>
            </a:pPr>
            <a:endParaRPr lang="en-SG" altLang="en-US" sz="1800" b="1"/>
          </a:p>
          <a:p>
            <a:pPr eaLnBrk="1" hangingPunct="1">
              <a:spcBef>
                <a:spcPct val="0"/>
              </a:spcBef>
              <a:buFontTx/>
              <a:buNone/>
            </a:pPr>
            <a:r>
              <a:rPr lang="en-SG" altLang="en-US" sz="1800" b="1"/>
              <a:t>Team Members:</a:t>
            </a:r>
          </a:p>
          <a:p>
            <a:pPr eaLnBrk="1" hangingPunct="1">
              <a:spcBef>
                <a:spcPct val="0"/>
              </a:spcBef>
              <a:buFontTx/>
              <a:buNone/>
            </a:pPr>
            <a:r>
              <a:rPr lang="en-SG" altLang="en-US" sz="1800"/>
              <a:t>1. Nguyen Minh Khang</a:t>
            </a:r>
          </a:p>
          <a:p>
            <a:pPr eaLnBrk="1" hangingPunct="1">
              <a:spcBef>
                <a:spcPct val="0"/>
              </a:spcBef>
              <a:buFontTx/>
              <a:buNone/>
            </a:pPr>
            <a:r>
              <a:rPr lang="en-SG" altLang="en-US" sz="1800"/>
              <a:t>2. Afzal Haziq Bin Azman</a:t>
            </a:r>
          </a:p>
          <a:p>
            <a:pPr eaLnBrk="1" hangingPunct="1">
              <a:spcBef>
                <a:spcPct val="0"/>
              </a:spcBef>
              <a:buFontTx/>
              <a:buNone/>
            </a:pPr>
            <a:r>
              <a:rPr lang="en-SG" altLang="en-US" sz="1800"/>
              <a:t>3. Nagarajan Nisanth Arjun</a:t>
            </a:r>
          </a:p>
          <a:p>
            <a:pPr eaLnBrk="1" hangingPunct="1">
              <a:spcBef>
                <a:spcPct val="0"/>
              </a:spcBef>
              <a:buFontTx/>
              <a:buNone/>
            </a:pPr>
            <a:r>
              <a:rPr lang="en-SG" altLang="en-US" sz="1800"/>
              <a:t>4. Tee Tian He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p:txBody>
          <a:bodyPr>
            <a:normAutofit fontScale="90000"/>
          </a:bodyPr>
          <a:lstStyle/>
          <a:p>
            <a:pPr>
              <a:defRPr/>
            </a:pPr>
            <a:r>
              <a:rPr lang="en-US" altLang="en-US">
                <a:latin typeface="Arial" panose="020B0604020202020204" pitchFamily="34" charset="0"/>
                <a:cs typeface="Arial" panose="020B0604020202020204" pitchFamily="34" charset="0"/>
              </a:rPr>
              <a:t>Records of Team Meetings with Supervisor</a:t>
            </a:r>
            <a:endParaRPr lang="en-SG" altLang="en-US">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020818119"/>
              </p:ext>
            </p:extLst>
          </p:nvPr>
        </p:nvGraphicFramePr>
        <p:xfrm>
          <a:off x="780768" y="1978261"/>
          <a:ext cx="7551202" cy="2123712"/>
        </p:xfrm>
        <a:graphic>
          <a:graphicData uri="http://schemas.openxmlformats.org/drawingml/2006/table">
            <a:tbl>
              <a:tblPr firstRow="1" bandRow="1">
                <a:tableStyleId>{5C22544A-7EE6-4342-B048-85BDC9FD1C3A}</a:tableStyleId>
              </a:tblPr>
              <a:tblGrid>
                <a:gridCol w="1176636">
                  <a:extLst>
                    <a:ext uri="{9D8B030D-6E8A-4147-A177-3AD203B41FA5}">
                      <a16:colId xmlns:a16="http://schemas.microsoft.com/office/drawing/2014/main" val="1517923283"/>
                    </a:ext>
                  </a:extLst>
                </a:gridCol>
                <a:gridCol w="1194044">
                  <a:extLst>
                    <a:ext uri="{9D8B030D-6E8A-4147-A177-3AD203B41FA5}">
                      <a16:colId xmlns:a16="http://schemas.microsoft.com/office/drawing/2014/main" val="1318809607"/>
                    </a:ext>
                  </a:extLst>
                </a:gridCol>
                <a:gridCol w="1067419">
                  <a:extLst>
                    <a:ext uri="{9D8B030D-6E8A-4147-A177-3AD203B41FA5}">
                      <a16:colId xmlns:a16="http://schemas.microsoft.com/office/drawing/2014/main" val="711692378"/>
                    </a:ext>
                  </a:extLst>
                </a:gridCol>
                <a:gridCol w="948816">
                  <a:extLst>
                    <a:ext uri="{9D8B030D-6E8A-4147-A177-3AD203B41FA5}">
                      <a16:colId xmlns:a16="http://schemas.microsoft.com/office/drawing/2014/main" val="2614220561"/>
                    </a:ext>
                  </a:extLst>
                </a:gridCol>
                <a:gridCol w="1067027">
                  <a:extLst>
                    <a:ext uri="{9D8B030D-6E8A-4147-A177-3AD203B41FA5}">
                      <a16:colId xmlns:a16="http://schemas.microsoft.com/office/drawing/2014/main" val="1948626200"/>
                    </a:ext>
                  </a:extLst>
                </a:gridCol>
                <a:gridCol w="1048630">
                  <a:extLst>
                    <a:ext uri="{9D8B030D-6E8A-4147-A177-3AD203B41FA5}">
                      <a16:colId xmlns:a16="http://schemas.microsoft.com/office/drawing/2014/main" val="2795199394"/>
                    </a:ext>
                  </a:extLst>
                </a:gridCol>
                <a:gridCol w="1048630">
                  <a:extLst>
                    <a:ext uri="{9D8B030D-6E8A-4147-A177-3AD203B41FA5}">
                      <a16:colId xmlns:a16="http://schemas.microsoft.com/office/drawing/2014/main" val="3721176980"/>
                    </a:ext>
                  </a:extLst>
                </a:gridCol>
              </a:tblGrid>
              <a:tr h="370904">
                <a:tc>
                  <a:txBody>
                    <a:bodyPr/>
                    <a:lstStyle/>
                    <a:p>
                      <a:r>
                        <a:rPr lang="en-SG" sz="1800"/>
                        <a:t>Name</a:t>
                      </a:r>
                    </a:p>
                  </a:txBody>
                  <a:tcPr marT="45728" marB="45728"/>
                </a:tc>
                <a:tc>
                  <a:txBody>
                    <a:bodyPr/>
                    <a:lstStyle/>
                    <a:p>
                      <a:r>
                        <a:rPr lang="en-SG" sz="1800"/>
                        <a:t>19/4/23</a:t>
                      </a:r>
                    </a:p>
                  </a:txBody>
                  <a:tcPr marT="45728" marB="45728"/>
                </a:tc>
                <a:tc>
                  <a:txBody>
                    <a:bodyPr/>
                    <a:lstStyle/>
                    <a:p>
                      <a:r>
                        <a:rPr lang="en-SG" sz="1800"/>
                        <a:t>25/4/23</a:t>
                      </a:r>
                    </a:p>
                  </a:txBody>
                  <a:tcPr marT="45728" marB="45728"/>
                </a:tc>
                <a:tc>
                  <a:txBody>
                    <a:bodyPr/>
                    <a:lstStyle/>
                    <a:p>
                      <a:r>
                        <a:rPr lang="en-SG" sz="1800"/>
                        <a:t>2/5/23</a:t>
                      </a:r>
                    </a:p>
                  </a:txBody>
                  <a:tcPr marT="45728" marB="45728"/>
                </a:tc>
                <a:tc>
                  <a:txBody>
                    <a:bodyPr/>
                    <a:lstStyle/>
                    <a:p>
                      <a:r>
                        <a:rPr lang="en-SG" sz="1800"/>
                        <a:t>10/5/23</a:t>
                      </a:r>
                    </a:p>
                  </a:txBody>
                  <a:tcPr marT="45728" marB="45728"/>
                </a:tc>
                <a:tc>
                  <a:txBody>
                    <a:bodyPr/>
                    <a:lstStyle/>
                    <a:p>
                      <a:r>
                        <a:rPr lang="en-SG" sz="1800"/>
                        <a:t>17/5/23</a:t>
                      </a:r>
                    </a:p>
                  </a:txBody>
                  <a:tcPr marT="45728" marB="45728"/>
                </a:tc>
                <a:tc>
                  <a:txBody>
                    <a:bodyPr/>
                    <a:lstStyle/>
                    <a:p>
                      <a:pPr lvl="0">
                        <a:buNone/>
                      </a:pPr>
                      <a:r>
                        <a:rPr lang="en-SG" sz="1800"/>
                        <a:t>24/5/23</a:t>
                      </a:r>
                    </a:p>
                  </a:txBody>
                  <a:tcPr marT="45727" marB="45727"/>
                </a:tc>
                <a:extLst>
                  <a:ext uri="{0D108BD9-81ED-4DB2-BD59-A6C34878D82A}">
                    <a16:rowId xmlns:a16="http://schemas.microsoft.com/office/drawing/2014/main" val="1425373661"/>
                  </a:ext>
                </a:extLst>
              </a:tr>
              <a:tr h="365823">
                <a:tc>
                  <a:txBody>
                    <a:bodyPr/>
                    <a:lstStyle/>
                    <a:p>
                      <a:r>
                        <a:rPr lang="en-SG" sz="1800" i="1"/>
                        <a:t>Minh Khang</a:t>
                      </a:r>
                      <a:endParaRPr lang="en-SG" sz="1800" i="1" err="1"/>
                    </a:p>
                  </a:txBody>
                  <a:tcPr marT="45728" marB="45728"/>
                </a:tc>
                <a:tc>
                  <a:txBody>
                    <a:bodyPr/>
                    <a:lstStyle/>
                    <a:p>
                      <a:r>
                        <a:rPr lang="en-SG" sz="1800">
                          <a:latin typeface="Calibri"/>
                        </a:rPr>
                        <a:t>Present</a:t>
                      </a:r>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Present</a:t>
                      </a:r>
                      <a:endParaRPr lang="en-SG" sz="1800"/>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7" marB="45727"/>
                </a:tc>
                <a:extLst>
                  <a:ext uri="{0D108BD9-81ED-4DB2-BD59-A6C34878D82A}">
                    <a16:rowId xmlns:a16="http://schemas.microsoft.com/office/drawing/2014/main" val="1011384423"/>
                  </a:ext>
                </a:extLst>
              </a:tr>
              <a:tr h="370904">
                <a:tc>
                  <a:txBody>
                    <a:bodyPr/>
                    <a:lstStyle/>
                    <a:p>
                      <a:r>
                        <a:rPr lang="en-US" sz="1800" i="1"/>
                        <a:t>Haziq</a:t>
                      </a:r>
                      <a:endParaRPr lang="en-SG" sz="1800" i="1"/>
                    </a:p>
                  </a:txBody>
                  <a:tcPr marT="45728" marB="45728"/>
                </a:tc>
                <a:tc>
                  <a:txBody>
                    <a:bodyPr/>
                    <a:lstStyle/>
                    <a:p>
                      <a:r>
                        <a:rPr kumimoji="0" lang="en-SG" sz="1800" b="0" i="0" u="none" strike="noStrike" kern="1200" cap="none" spc="0" normalizeH="0" baseline="0" noProof="0">
                          <a:ln>
                            <a:noFill/>
                          </a:ln>
                          <a:effectLst/>
                          <a:uLnTx/>
                          <a:uFillTx/>
                          <a:latin typeface="Calibri"/>
                          <a:ea typeface="+mn-ea"/>
                          <a:cs typeface="+mn-cs"/>
                        </a:rPr>
                        <a:t>Present</a:t>
                      </a:r>
                      <a:endParaRPr lang="en-SG" sz="1800"/>
                    </a:p>
                  </a:txBody>
                  <a:tcPr marT="45728" marB="45728"/>
                </a:tc>
                <a:tc>
                  <a:txBody>
                    <a:bodyPr/>
                    <a:lstStyle/>
                    <a:p>
                      <a:pPr lvl="0">
                        <a:buNone/>
                      </a:pPr>
                      <a:r>
                        <a:rPr lang="en-SG" sz="1800" b="0" i="0" u="none" strike="noStrike" noProof="0">
                          <a:solidFill>
                            <a:srgbClr val="000000"/>
                          </a:solidFill>
                          <a:latin typeface="Calibri"/>
                        </a:rPr>
                        <a:t>Present</a:t>
                      </a:r>
                      <a:endParaRPr lang="en-SG" sz="1800"/>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7" marB="45727"/>
                </a:tc>
                <a:extLst>
                  <a:ext uri="{0D108BD9-81ED-4DB2-BD59-A6C34878D82A}">
                    <a16:rowId xmlns:a16="http://schemas.microsoft.com/office/drawing/2014/main" val="215251939"/>
                  </a:ext>
                </a:extLst>
              </a:tr>
              <a:tr h="3709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a:t>A</a:t>
                      </a:r>
                      <a:r>
                        <a:rPr lang="en-SG" sz="1800" i="1"/>
                        <a:t>rjun</a:t>
                      </a:r>
                      <a:endParaRPr lang="en-SG" sz="1800" i="1" err="1"/>
                    </a:p>
                  </a:txBody>
                  <a:tcPr marT="45728" marB="45728"/>
                </a:tc>
                <a:tc>
                  <a:txBody>
                    <a:bodyPr/>
                    <a:lstStyle/>
                    <a:p>
                      <a:r>
                        <a:rPr kumimoji="0" lang="en-SG" sz="1800" b="0" i="0" u="none" strike="noStrike" kern="1200" cap="none" spc="0" normalizeH="0" baseline="0" noProof="0">
                          <a:ln>
                            <a:noFill/>
                          </a:ln>
                          <a:effectLst/>
                          <a:uLnTx/>
                          <a:uFillTx/>
                          <a:latin typeface="Calibri"/>
                          <a:ea typeface="+mn-ea"/>
                          <a:cs typeface="+mn-cs"/>
                        </a:rPr>
                        <a:t>Present</a:t>
                      </a:r>
                      <a:endParaRPr lang="en-SG" sz="1800"/>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Absent</a:t>
                      </a:r>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7" marB="45727"/>
                </a:tc>
                <a:extLst>
                  <a:ext uri="{0D108BD9-81ED-4DB2-BD59-A6C34878D82A}">
                    <a16:rowId xmlns:a16="http://schemas.microsoft.com/office/drawing/2014/main" val="443486243"/>
                  </a:ext>
                </a:extLst>
              </a:tr>
              <a:tr h="3709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a:t>T</a:t>
                      </a:r>
                      <a:r>
                        <a:rPr lang="en-SG" sz="1800" i="1"/>
                        <a:t>ian He</a:t>
                      </a:r>
                    </a:p>
                  </a:txBody>
                  <a:tcPr marT="45728" marB="45728"/>
                </a:tc>
                <a:tc>
                  <a:txBody>
                    <a:bodyPr/>
                    <a:lstStyle/>
                    <a:p>
                      <a:r>
                        <a:rPr kumimoji="0" lang="en-SG" sz="1800" b="0" i="0" u="none" strike="noStrike" kern="1200" cap="none" spc="0" normalizeH="0" baseline="0" noProof="0">
                          <a:ln>
                            <a:noFill/>
                          </a:ln>
                          <a:effectLst/>
                          <a:uLnTx/>
                          <a:uFillTx/>
                          <a:latin typeface="Calibri"/>
                          <a:ea typeface="+mn-ea"/>
                          <a:cs typeface="+mn-cs"/>
                        </a:rPr>
                        <a:t>Present</a:t>
                      </a:r>
                      <a:endParaRPr lang="en-SG" sz="1800"/>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Present</a:t>
                      </a:r>
                      <a:endParaRPr lang="en-SG" sz="1800"/>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8" marB="45728"/>
                </a:tc>
                <a:tc>
                  <a:txBody>
                    <a:bodyPr/>
                    <a:lstStyle/>
                    <a:p>
                      <a:pPr lvl="0">
                        <a:buNone/>
                      </a:pPr>
                      <a:r>
                        <a:rPr lang="en-SG" sz="1800" b="0" i="0" u="none" strike="noStrike" noProof="0">
                          <a:solidFill>
                            <a:srgbClr val="000000"/>
                          </a:solidFill>
                          <a:latin typeface="Calibri"/>
                        </a:rPr>
                        <a:t>Present</a:t>
                      </a:r>
                      <a:endParaRPr lang="en-US"/>
                    </a:p>
                  </a:txBody>
                  <a:tcPr marT="45727" marB="45727"/>
                </a:tc>
                <a:extLst>
                  <a:ext uri="{0D108BD9-81ED-4DB2-BD59-A6C34878D82A}">
                    <a16:rowId xmlns:a16="http://schemas.microsoft.com/office/drawing/2014/main" val="3745109648"/>
                  </a:ext>
                </a:extLst>
              </a:tr>
            </a:tbl>
          </a:graphicData>
        </a:graphic>
      </p:graphicFrame>
      <p:graphicFrame>
        <p:nvGraphicFramePr>
          <p:cNvPr id="3" name="Table 3">
            <a:extLst>
              <a:ext uri="{FF2B5EF4-FFF2-40B4-BE49-F238E27FC236}">
                <a16:creationId xmlns:a16="http://schemas.microsoft.com/office/drawing/2014/main" id="{C1734345-5588-2B38-480F-356895F00247}"/>
              </a:ext>
            </a:extLst>
          </p:cNvPr>
          <p:cNvGraphicFramePr>
            <a:graphicFrameLocks noGrp="1"/>
          </p:cNvGraphicFramePr>
          <p:nvPr>
            <p:extLst>
              <p:ext uri="{D42A27DB-BD31-4B8C-83A1-F6EECF244321}">
                <p14:modId xmlns:p14="http://schemas.microsoft.com/office/powerpoint/2010/main" val="904731158"/>
              </p:ext>
            </p:extLst>
          </p:nvPr>
        </p:nvGraphicFramePr>
        <p:xfrm>
          <a:off x="2448910" y="4447190"/>
          <a:ext cx="4246180" cy="1857320"/>
        </p:xfrm>
        <a:graphic>
          <a:graphicData uri="http://schemas.openxmlformats.org/drawingml/2006/table">
            <a:tbl>
              <a:tblPr firstRow="1" bandRow="1">
                <a:tableStyleId>{5C22544A-7EE6-4342-B048-85BDC9FD1C3A}</a:tableStyleId>
              </a:tblPr>
              <a:tblGrid>
                <a:gridCol w="1045728">
                  <a:extLst>
                    <a:ext uri="{9D8B030D-6E8A-4147-A177-3AD203B41FA5}">
                      <a16:colId xmlns:a16="http://schemas.microsoft.com/office/drawing/2014/main" val="542973611"/>
                    </a:ext>
                  </a:extLst>
                </a:gridCol>
                <a:gridCol w="1035321">
                  <a:extLst>
                    <a:ext uri="{9D8B030D-6E8A-4147-A177-3AD203B41FA5}">
                      <a16:colId xmlns:a16="http://schemas.microsoft.com/office/drawing/2014/main" val="1474114363"/>
                    </a:ext>
                  </a:extLst>
                </a:gridCol>
                <a:gridCol w="1114097">
                  <a:extLst>
                    <a:ext uri="{9D8B030D-6E8A-4147-A177-3AD203B41FA5}">
                      <a16:colId xmlns:a16="http://schemas.microsoft.com/office/drawing/2014/main" val="560435073"/>
                    </a:ext>
                  </a:extLst>
                </a:gridCol>
                <a:gridCol w="1051034">
                  <a:extLst>
                    <a:ext uri="{9D8B030D-6E8A-4147-A177-3AD203B41FA5}">
                      <a16:colId xmlns:a16="http://schemas.microsoft.com/office/drawing/2014/main" val="586381272"/>
                    </a:ext>
                  </a:extLst>
                </a:gridCol>
              </a:tblGrid>
              <a:tr h="371464">
                <a:tc>
                  <a:txBody>
                    <a:bodyPr/>
                    <a:lstStyle/>
                    <a:p>
                      <a:r>
                        <a:rPr lang="en-US"/>
                        <a:t>22/6/23</a:t>
                      </a:r>
                      <a:endParaRPr lang="en-SG"/>
                    </a:p>
                  </a:txBody>
                  <a:tcPr/>
                </a:tc>
                <a:tc>
                  <a:txBody>
                    <a:bodyPr/>
                    <a:lstStyle/>
                    <a:p>
                      <a:r>
                        <a:rPr lang="en-US"/>
                        <a:t>6/7/23</a:t>
                      </a:r>
                      <a:endParaRPr lang="en-SG"/>
                    </a:p>
                  </a:txBody>
                  <a:tcPr/>
                </a:tc>
                <a:tc>
                  <a:txBody>
                    <a:bodyPr/>
                    <a:lstStyle/>
                    <a:p>
                      <a:r>
                        <a:rPr lang="en-US"/>
                        <a:t>20/7/23</a:t>
                      </a:r>
                      <a:endParaRPr lang="en-SG"/>
                    </a:p>
                  </a:txBody>
                  <a:tcPr/>
                </a:tc>
                <a:tc>
                  <a:txBody>
                    <a:bodyPr/>
                    <a:lstStyle/>
                    <a:p>
                      <a:r>
                        <a:rPr lang="en-US"/>
                        <a:t>2/8/23</a:t>
                      </a:r>
                      <a:endParaRPr lang="en-SG"/>
                    </a:p>
                  </a:txBody>
                  <a:tcPr/>
                </a:tc>
                <a:extLst>
                  <a:ext uri="{0D108BD9-81ED-4DB2-BD59-A6C34878D82A}">
                    <a16:rowId xmlns:a16="http://schemas.microsoft.com/office/drawing/2014/main" val="4135560992"/>
                  </a:ext>
                </a:extLst>
              </a:tr>
              <a:tr h="371464">
                <a:tc>
                  <a:txBody>
                    <a:bodyPr/>
                    <a:lstStyle/>
                    <a:p>
                      <a:r>
                        <a:rPr lang="en-US"/>
                        <a:t>Present</a:t>
                      </a:r>
                      <a:endParaRPr lang="en-SG"/>
                    </a:p>
                  </a:txBody>
                  <a:tcPr/>
                </a:tc>
                <a:tc>
                  <a:txBody>
                    <a:bodyPr/>
                    <a:lstStyle/>
                    <a:p>
                      <a:r>
                        <a:rPr lang="en-US"/>
                        <a:t>Present</a:t>
                      </a:r>
                      <a:endParaRPr lang="en-SG"/>
                    </a:p>
                  </a:txBody>
                  <a:tcPr/>
                </a:tc>
                <a:tc>
                  <a:txBody>
                    <a:bodyPr/>
                    <a:lstStyle/>
                    <a:p>
                      <a:r>
                        <a:rPr lang="en-US"/>
                        <a:t>Present</a:t>
                      </a:r>
                      <a:endParaRPr lang="en-SG"/>
                    </a:p>
                  </a:txBody>
                  <a:tcPr/>
                </a:tc>
                <a:tc>
                  <a:txBody>
                    <a:bodyPr/>
                    <a:lstStyle/>
                    <a:p>
                      <a:r>
                        <a:rPr lang="en-US"/>
                        <a:t>Present</a:t>
                      </a:r>
                      <a:endParaRPr lang="en-SG"/>
                    </a:p>
                  </a:txBody>
                  <a:tcPr/>
                </a:tc>
                <a:extLst>
                  <a:ext uri="{0D108BD9-81ED-4DB2-BD59-A6C34878D82A}">
                    <a16:rowId xmlns:a16="http://schemas.microsoft.com/office/drawing/2014/main" val="1574397012"/>
                  </a:ext>
                </a:extLst>
              </a:tr>
              <a:tr h="371464">
                <a:tc>
                  <a:txBody>
                    <a:bodyPr/>
                    <a:lstStyle/>
                    <a:p>
                      <a:r>
                        <a:rPr lang="en-US"/>
                        <a:t>Present</a:t>
                      </a:r>
                      <a:endParaRPr lang="en-SG"/>
                    </a:p>
                  </a:txBody>
                  <a:tcPr/>
                </a:tc>
                <a:tc>
                  <a:txBody>
                    <a:bodyPr/>
                    <a:lstStyle/>
                    <a:p>
                      <a:r>
                        <a:rPr lang="en-US"/>
                        <a:t>Present</a:t>
                      </a:r>
                      <a:endParaRPr lang="en-SG"/>
                    </a:p>
                  </a:txBody>
                  <a:tcPr/>
                </a:tc>
                <a:tc>
                  <a:txBody>
                    <a:bodyPr/>
                    <a:lstStyle/>
                    <a:p>
                      <a:r>
                        <a:rPr lang="en-US"/>
                        <a:t>Present</a:t>
                      </a:r>
                      <a:endParaRPr lang="en-SG"/>
                    </a:p>
                  </a:txBody>
                  <a:tcPr/>
                </a:tc>
                <a:tc>
                  <a:txBody>
                    <a:bodyPr/>
                    <a:lstStyle/>
                    <a:p>
                      <a:r>
                        <a:rPr lang="en-US"/>
                        <a:t>Present</a:t>
                      </a:r>
                      <a:endParaRPr lang="en-SG"/>
                    </a:p>
                  </a:txBody>
                  <a:tcPr/>
                </a:tc>
                <a:extLst>
                  <a:ext uri="{0D108BD9-81ED-4DB2-BD59-A6C34878D82A}">
                    <a16:rowId xmlns:a16="http://schemas.microsoft.com/office/drawing/2014/main" val="3644381644"/>
                  </a:ext>
                </a:extLst>
              </a:tr>
              <a:tr h="371464">
                <a:tc>
                  <a:txBody>
                    <a:bodyPr/>
                    <a:lstStyle/>
                    <a:p>
                      <a:r>
                        <a:rPr lang="en-US"/>
                        <a:t>Present</a:t>
                      </a:r>
                      <a:endParaRPr lang="en-SG"/>
                    </a:p>
                  </a:txBody>
                  <a:tcPr/>
                </a:tc>
                <a:tc>
                  <a:txBody>
                    <a:bodyPr/>
                    <a:lstStyle/>
                    <a:p>
                      <a:r>
                        <a:rPr lang="en-US"/>
                        <a:t>Present</a:t>
                      </a:r>
                      <a:endParaRPr lang="en-SG"/>
                    </a:p>
                  </a:txBody>
                  <a:tcPr/>
                </a:tc>
                <a:tc>
                  <a:txBody>
                    <a:bodyPr/>
                    <a:lstStyle/>
                    <a:p>
                      <a:r>
                        <a:rPr lang="en-US"/>
                        <a:t>Present</a:t>
                      </a:r>
                      <a:endParaRPr lang="en-SG"/>
                    </a:p>
                  </a:txBody>
                  <a:tcPr/>
                </a:tc>
                <a:tc>
                  <a:txBody>
                    <a:bodyPr/>
                    <a:lstStyle/>
                    <a:p>
                      <a:r>
                        <a:rPr lang="en-US"/>
                        <a:t>Present</a:t>
                      </a:r>
                      <a:endParaRPr lang="en-SG"/>
                    </a:p>
                  </a:txBody>
                  <a:tcPr/>
                </a:tc>
                <a:extLst>
                  <a:ext uri="{0D108BD9-81ED-4DB2-BD59-A6C34878D82A}">
                    <a16:rowId xmlns:a16="http://schemas.microsoft.com/office/drawing/2014/main" val="2717930506"/>
                  </a:ext>
                </a:extLst>
              </a:tr>
              <a:tr h="371464">
                <a:tc>
                  <a:txBody>
                    <a:bodyPr/>
                    <a:lstStyle/>
                    <a:p>
                      <a:r>
                        <a:rPr lang="en-US"/>
                        <a:t>Present</a:t>
                      </a:r>
                      <a:endParaRPr lang="en-SG"/>
                    </a:p>
                  </a:txBody>
                  <a:tcPr/>
                </a:tc>
                <a:tc>
                  <a:txBody>
                    <a:bodyPr/>
                    <a:lstStyle/>
                    <a:p>
                      <a:r>
                        <a:rPr lang="en-US"/>
                        <a:t>Present</a:t>
                      </a:r>
                      <a:endParaRPr lang="en-SG"/>
                    </a:p>
                  </a:txBody>
                  <a:tcPr/>
                </a:tc>
                <a:tc>
                  <a:txBody>
                    <a:bodyPr/>
                    <a:lstStyle/>
                    <a:p>
                      <a:r>
                        <a:rPr lang="en-US"/>
                        <a:t>Present</a:t>
                      </a:r>
                      <a:endParaRPr lang="en-SG"/>
                    </a:p>
                  </a:txBody>
                  <a:tcPr/>
                </a:tc>
                <a:tc>
                  <a:txBody>
                    <a:bodyPr/>
                    <a:lstStyle/>
                    <a:p>
                      <a:r>
                        <a:rPr lang="en-US"/>
                        <a:t>Present</a:t>
                      </a:r>
                      <a:endParaRPr lang="en-SG"/>
                    </a:p>
                  </a:txBody>
                  <a:tcPr/>
                </a:tc>
                <a:extLst>
                  <a:ext uri="{0D108BD9-81ED-4DB2-BD59-A6C34878D82A}">
                    <a16:rowId xmlns:a16="http://schemas.microsoft.com/office/drawing/2014/main" val="14426688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FE79-7FBC-B000-2B23-36541527EEEE}"/>
              </a:ext>
            </a:extLst>
          </p:cNvPr>
          <p:cNvSpPr>
            <a:spLocks noGrp="1"/>
          </p:cNvSpPr>
          <p:nvPr>
            <p:ph type="title"/>
          </p:nvPr>
        </p:nvSpPr>
        <p:spPr/>
        <p:txBody>
          <a:bodyPr/>
          <a:lstStyle/>
          <a:p>
            <a:r>
              <a:rPr lang="en-US"/>
              <a:t>Project Plan</a:t>
            </a:r>
            <a:endParaRPr lang="en-SG"/>
          </a:p>
        </p:txBody>
      </p:sp>
      <p:pic>
        <p:nvPicPr>
          <p:cNvPr id="7" name="Picture 6">
            <a:extLst>
              <a:ext uri="{FF2B5EF4-FFF2-40B4-BE49-F238E27FC236}">
                <a16:creationId xmlns:a16="http://schemas.microsoft.com/office/drawing/2014/main" id="{B17532D9-7979-C6EF-76FB-2D48FBB75604}"/>
              </a:ext>
            </a:extLst>
          </p:cNvPr>
          <p:cNvPicPr>
            <a:picLocks noChangeAspect="1"/>
          </p:cNvPicPr>
          <p:nvPr/>
        </p:nvPicPr>
        <p:blipFill>
          <a:blip r:embed="rId2"/>
          <a:stretch>
            <a:fillRect/>
          </a:stretch>
        </p:blipFill>
        <p:spPr>
          <a:xfrm>
            <a:off x="665610" y="1575196"/>
            <a:ext cx="3672521" cy="3298362"/>
          </a:xfrm>
          <a:prstGeom prst="rect">
            <a:avLst/>
          </a:prstGeom>
        </p:spPr>
      </p:pic>
      <p:pic>
        <p:nvPicPr>
          <p:cNvPr id="11" name="Picture 10">
            <a:extLst>
              <a:ext uri="{FF2B5EF4-FFF2-40B4-BE49-F238E27FC236}">
                <a16:creationId xmlns:a16="http://schemas.microsoft.com/office/drawing/2014/main" id="{F21A55B6-AEE7-FBF8-CB1D-892C72F967B1}"/>
              </a:ext>
            </a:extLst>
          </p:cNvPr>
          <p:cNvPicPr>
            <a:picLocks noChangeAspect="1"/>
          </p:cNvPicPr>
          <p:nvPr/>
        </p:nvPicPr>
        <p:blipFill>
          <a:blip r:embed="rId3"/>
          <a:stretch>
            <a:fillRect/>
          </a:stretch>
        </p:blipFill>
        <p:spPr>
          <a:xfrm>
            <a:off x="665610" y="4873558"/>
            <a:ext cx="3672521" cy="1617521"/>
          </a:xfrm>
          <a:prstGeom prst="rect">
            <a:avLst/>
          </a:prstGeom>
        </p:spPr>
      </p:pic>
      <p:pic>
        <p:nvPicPr>
          <p:cNvPr id="13" name="Picture 12">
            <a:extLst>
              <a:ext uri="{FF2B5EF4-FFF2-40B4-BE49-F238E27FC236}">
                <a16:creationId xmlns:a16="http://schemas.microsoft.com/office/drawing/2014/main" id="{B1C07B75-821C-8958-46B7-9BBC702AE9CE}"/>
              </a:ext>
            </a:extLst>
          </p:cNvPr>
          <p:cNvPicPr>
            <a:picLocks noChangeAspect="1"/>
          </p:cNvPicPr>
          <p:nvPr/>
        </p:nvPicPr>
        <p:blipFill>
          <a:blip r:embed="rId4"/>
          <a:stretch>
            <a:fillRect/>
          </a:stretch>
        </p:blipFill>
        <p:spPr>
          <a:xfrm>
            <a:off x="4717531" y="3055388"/>
            <a:ext cx="3729597" cy="3298362"/>
          </a:xfrm>
          <a:prstGeom prst="rect">
            <a:avLst/>
          </a:prstGeom>
        </p:spPr>
      </p:pic>
    </p:spTree>
    <p:extLst>
      <p:ext uri="{BB962C8B-B14F-4D97-AF65-F5344CB8AC3E}">
        <p14:creationId xmlns:p14="http://schemas.microsoft.com/office/powerpoint/2010/main" val="1088116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67" name="Picture 1436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4369" name="Picture 1436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371" name="Oval 1437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4373" name="Picture 1437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4375" name="Picture 1437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4377" name="Rectangle 1437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14379" name="Rectangle 1437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338" name="Title 2"/>
          <p:cNvSpPr>
            <a:spLocks noGrp="1"/>
          </p:cNvSpPr>
          <p:nvPr>
            <p:ph type="title"/>
          </p:nvPr>
        </p:nvSpPr>
        <p:spPr>
          <a:xfrm>
            <a:off x="486698" y="629266"/>
            <a:ext cx="3124882" cy="1622321"/>
          </a:xfrm>
        </p:spPr>
        <p:txBody>
          <a:bodyPr vert="horz" lIns="91440" tIns="45720" rIns="91440" bIns="45720" rtlCol="0" anchor="t">
            <a:normAutofit/>
          </a:bodyPr>
          <a:lstStyle/>
          <a:p>
            <a:pPr defTabSz="457200">
              <a:lnSpc>
                <a:spcPct val="90000"/>
              </a:lnSpc>
            </a:pPr>
            <a:r>
              <a:rPr lang="en-US" altLang="en-US" sz="3600" b="0" i="0" kern="1200">
                <a:solidFill>
                  <a:srgbClr val="EBEBEB"/>
                </a:solidFill>
                <a:latin typeface="+mj-lt"/>
                <a:ea typeface="+mj-ea"/>
                <a:cs typeface="+mj-cs"/>
              </a:rPr>
              <a:t>Task Allocation and Progress</a:t>
            </a:r>
          </a:p>
        </p:txBody>
      </p:sp>
      <p:sp>
        <p:nvSpPr>
          <p:cNvPr id="1438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383" name="Freeform: Shape 1438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SG"/>
          </a:p>
        </p:txBody>
      </p:sp>
      <p:sp>
        <p:nvSpPr>
          <p:cNvPr id="14385" name="Rectangle 1438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14339" name="Content Placeholder 2"/>
          <p:cNvSpPr>
            <a:spLocks noGrp="1"/>
          </p:cNvSpPr>
          <p:nvPr>
            <p:ph sz="quarter" idx="13"/>
          </p:nvPr>
        </p:nvSpPr>
        <p:spPr>
          <a:xfrm>
            <a:off x="486698" y="2438400"/>
            <a:ext cx="3124882" cy="3785419"/>
          </a:xfrm>
        </p:spPr>
        <p:txBody>
          <a:bodyPr vert="horz" lIns="91440" tIns="45720" rIns="91440" bIns="45720" rtlCol="0">
            <a:normAutofit/>
          </a:bodyPr>
          <a:lstStyle/>
          <a:p>
            <a:pPr defTabSz="457200"/>
            <a:r>
              <a:rPr lang="en-US" altLang="en-US">
                <a:solidFill>
                  <a:srgbClr val="EBEBEB"/>
                </a:solidFill>
              </a:rPr>
              <a:t>Nagarajan Nishanth Arjun</a:t>
            </a:r>
          </a:p>
          <a:p>
            <a:pPr defTabSz="457200"/>
            <a:endParaRPr lang="en-US" altLang="en-US">
              <a:solidFill>
                <a:srgbClr val="EBEBEB"/>
              </a:solidFill>
            </a:endParaRPr>
          </a:p>
        </p:txBody>
      </p:sp>
      <p:graphicFrame>
        <p:nvGraphicFramePr>
          <p:cNvPr id="4" name="Table 3">
            <a:extLst>
              <a:ext uri="{FF2B5EF4-FFF2-40B4-BE49-F238E27FC236}">
                <a16:creationId xmlns:a16="http://schemas.microsoft.com/office/drawing/2014/main" id="{630EAF39-1D1B-5A53-7D55-8805030F8A30}"/>
              </a:ext>
            </a:extLst>
          </p:cNvPr>
          <p:cNvGraphicFramePr>
            <a:graphicFrameLocks noGrp="1"/>
          </p:cNvGraphicFramePr>
          <p:nvPr>
            <p:extLst>
              <p:ext uri="{D42A27DB-BD31-4B8C-83A1-F6EECF244321}">
                <p14:modId xmlns:p14="http://schemas.microsoft.com/office/powerpoint/2010/main" val="1161363144"/>
              </p:ext>
            </p:extLst>
          </p:nvPr>
        </p:nvGraphicFramePr>
        <p:xfrm>
          <a:off x="4596439" y="647698"/>
          <a:ext cx="4035527" cy="5562604"/>
        </p:xfrm>
        <a:graphic>
          <a:graphicData uri="http://schemas.openxmlformats.org/drawingml/2006/table">
            <a:tbl>
              <a:tblPr firstRow="1" bandRow="1">
                <a:solidFill>
                  <a:srgbClr val="F2F2F2">
                    <a:alpha val="45098"/>
                  </a:srgbClr>
                </a:solidFill>
                <a:tableStyleId>{5C22544A-7EE6-4342-B048-85BDC9FD1C3A}</a:tableStyleId>
              </a:tblPr>
              <a:tblGrid>
                <a:gridCol w="2637747">
                  <a:extLst>
                    <a:ext uri="{9D8B030D-6E8A-4147-A177-3AD203B41FA5}">
                      <a16:colId xmlns:a16="http://schemas.microsoft.com/office/drawing/2014/main" val="20000"/>
                    </a:ext>
                  </a:extLst>
                </a:gridCol>
                <a:gridCol w="1397780">
                  <a:extLst>
                    <a:ext uri="{9D8B030D-6E8A-4147-A177-3AD203B41FA5}">
                      <a16:colId xmlns:a16="http://schemas.microsoft.com/office/drawing/2014/main" val="20001"/>
                    </a:ext>
                  </a:extLst>
                </a:gridCol>
              </a:tblGrid>
              <a:tr h="521730">
                <a:tc>
                  <a:txBody>
                    <a:bodyPr/>
                    <a:lstStyle/>
                    <a:p>
                      <a:r>
                        <a:rPr lang="en-US" sz="1700" b="0" cap="none" spc="0">
                          <a:solidFill>
                            <a:schemeClr val="bg1"/>
                          </a:solidFill>
                        </a:rPr>
                        <a:t>Task </a:t>
                      </a:r>
                    </a:p>
                  </a:txBody>
                  <a:tcPr marL="242686" marR="182015" marT="111298" marB="121343"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700" b="0" cap="none" spc="0">
                          <a:solidFill>
                            <a:schemeClr val="bg1"/>
                          </a:solidFill>
                        </a:rPr>
                        <a:t>Progress</a:t>
                      </a:r>
                    </a:p>
                  </a:txBody>
                  <a:tcPr marL="242686" marR="182015" marT="111298" marB="121343"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0000"/>
                  </a:ext>
                </a:extLst>
              </a:tr>
              <a:tr h="493388">
                <a:tc>
                  <a:txBody>
                    <a:bodyPr/>
                    <a:lstStyle/>
                    <a:p>
                      <a:r>
                        <a:rPr lang="en-US" sz="1500" i="0" cap="none" spc="0">
                          <a:solidFill>
                            <a:schemeClr val="tx1"/>
                          </a:solidFill>
                          <a:latin typeface="Trebuchet MS"/>
                        </a:rPr>
                        <a:t>Research on dashboard</a:t>
                      </a:r>
                      <a:endParaRPr lang="en-US" sz="1500" i="0" cap="none" spc="0" err="1">
                        <a:solidFill>
                          <a:schemeClr val="tx1"/>
                        </a:solidFill>
                        <a:latin typeface="Trebuchet MS"/>
                      </a:endParaRPr>
                    </a:p>
                  </a:txBody>
                  <a:tcPr marL="242686" marR="182015" marT="111298" marB="121343">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500" i="1" cap="none" spc="0">
                          <a:solidFill>
                            <a:schemeClr val="tx1"/>
                          </a:solidFill>
                          <a:latin typeface="Trebuchet MS"/>
                        </a:rPr>
                        <a:t>100%</a:t>
                      </a:r>
                    </a:p>
                  </a:txBody>
                  <a:tcPr marL="242686" marR="182015" marT="111298" marB="121343">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1"/>
                  </a:ext>
                </a:extLst>
              </a:tr>
              <a:tr h="720125">
                <a:tc>
                  <a:txBody>
                    <a:bodyPr/>
                    <a:lstStyle/>
                    <a:p>
                      <a:pPr lvl="0">
                        <a:buNone/>
                      </a:pPr>
                      <a:r>
                        <a:rPr lang="en-US" sz="1500" b="0" i="0" u="none" strike="noStrike" cap="none" spc="0" noProof="0">
                          <a:solidFill>
                            <a:schemeClr val="tx1"/>
                          </a:solidFill>
                          <a:latin typeface="Trebuchet MS"/>
                        </a:rPr>
                        <a:t>Create local Database(</a:t>
                      </a:r>
                      <a:r>
                        <a:rPr lang="en-US" sz="1500" b="0" i="0" u="none" strike="noStrike" cap="none" spc="0" noProof="0" err="1">
                          <a:solidFill>
                            <a:schemeClr val="tx1"/>
                          </a:solidFill>
                          <a:latin typeface="Trebuchet MS"/>
                        </a:rPr>
                        <a:t>Xampp</a:t>
                      </a:r>
                      <a:r>
                        <a:rPr lang="en-US" sz="1500" b="0" i="0" u="none" strike="noStrike" cap="none" spc="0" noProof="0">
                          <a:solidFill>
                            <a:schemeClr val="tx1"/>
                          </a:solidFill>
                          <a:latin typeface="Trebuchet MS"/>
                        </a:rPr>
                        <a:t>)</a:t>
                      </a:r>
                    </a:p>
                  </a:txBody>
                  <a:tcPr marL="242686" marR="182015" marT="111298" marB="12134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500" b="0" i="1" u="none" strike="noStrike" cap="none" spc="0" noProof="0">
                          <a:solidFill>
                            <a:schemeClr val="tx1"/>
                          </a:solidFill>
                          <a:latin typeface="Trebuchet MS"/>
                        </a:rPr>
                        <a:t>100%</a:t>
                      </a:r>
                      <a:endParaRPr lang="en-US" sz="1500" cap="none" spc="0">
                        <a:solidFill>
                          <a:schemeClr val="tx1"/>
                        </a:solidFill>
                      </a:endParaRPr>
                    </a:p>
                  </a:txBody>
                  <a:tcPr marL="242686" marR="182015" marT="111298" marB="12134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003"/>
                  </a:ext>
                </a:extLst>
              </a:tr>
              <a:tr h="720125">
                <a:tc>
                  <a:txBody>
                    <a:bodyPr/>
                    <a:lstStyle/>
                    <a:p>
                      <a:pPr lvl="0">
                        <a:buNone/>
                      </a:pPr>
                      <a:r>
                        <a:rPr lang="en-US" sz="1500" b="0" i="0" u="none" strike="noStrike" cap="none" spc="0" noProof="0">
                          <a:solidFill>
                            <a:schemeClr val="tx1"/>
                          </a:solidFill>
                          <a:latin typeface="Trebuchet MS"/>
                        </a:rPr>
                        <a:t>Create cloud Database(MongoDB)</a:t>
                      </a:r>
                    </a:p>
                  </a:txBody>
                  <a:tcPr marL="242686" marR="182015" marT="111298" marB="12134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500" b="0" i="1" u="none" strike="noStrike" cap="none" spc="0" noProof="0">
                          <a:solidFill>
                            <a:schemeClr val="tx1"/>
                          </a:solidFill>
                          <a:latin typeface="Trebuchet MS"/>
                        </a:rPr>
                        <a:t>100%</a:t>
                      </a:r>
                      <a:endParaRPr lang="en-US" sz="1500" cap="none" spc="0">
                        <a:solidFill>
                          <a:schemeClr val="tx1"/>
                        </a:solidFill>
                      </a:endParaRPr>
                    </a:p>
                  </a:txBody>
                  <a:tcPr marL="242686" marR="182015" marT="111298" marB="12134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4"/>
                  </a:ext>
                </a:extLst>
              </a:tr>
              <a:tr h="946862">
                <a:tc>
                  <a:txBody>
                    <a:bodyPr/>
                    <a:lstStyle/>
                    <a:p>
                      <a:pPr lvl="0" algn="l">
                        <a:lnSpc>
                          <a:spcPct val="100000"/>
                        </a:lnSpc>
                        <a:spcBef>
                          <a:spcPts val="0"/>
                        </a:spcBef>
                        <a:spcAft>
                          <a:spcPts val="0"/>
                        </a:spcAft>
                        <a:buNone/>
                      </a:pPr>
                      <a:r>
                        <a:rPr lang="en-US" sz="1500" b="0" i="0" u="none" strike="noStrike" cap="none" spc="0" noProof="0">
                          <a:solidFill>
                            <a:schemeClr val="tx1"/>
                          </a:solidFill>
                          <a:latin typeface="Trebuchet MS"/>
                        </a:rPr>
                        <a:t>Setup Flask environment to send data between client and server</a:t>
                      </a:r>
                    </a:p>
                  </a:txBody>
                  <a:tcPr marL="242686" marR="182015" marT="111298" marB="12134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500" b="0" i="1" u="none" strike="noStrike" cap="none" spc="0" noProof="0">
                          <a:solidFill>
                            <a:schemeClr val="tx1"/>
                          </a:solidFill>
                          <a:latin typeface="Trebuchet MS"/>
                        </a:rPr>
                        <a:t>100%</a:t>
                      </a:r>
                      <a:endParaRPr lang="en-US" sz="1500" cap="none" spc="0">
                        <a:solidFill>
                          <a:schemeClr val="tx1"/>
                        </a:solidFill>
                      </a:endParaRPr>
                    </a:p>
                  </a:txBody>
                  <a:tcPr marL="242686" marR="182015" marT="111298" marB="12134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005"/>
                  </a:ext>
                </a:extLst>
              </a:tr>
              <a:tr h="720125">
                <a:tc>
                  <a:txBody>
                    <a:bodyPr/>
                    <a:lstStyle/>
                    <a:p>
                      <a:pPr lvl="0">
                        <a:buNone/>
                      </a:pPr>
                      <a:r>
                        <a:rPr lang="en-US" sz="1500" b="0" i="0" u="none" strike="noStrike" cap="none" spc="0" noProof="0">
                          <a:solidFill>
                            <a:schemeClr val="tx1"/>
                          </a:solidFill>
                          <a:latin typeface="Trebuchet MS"/>
                        </a:rPr>
                        <a:t>Display the readings in real time table</a:t>
                      </a:r>
                    </a:p>
                  </a:txBody>
                  <a:tcPr marL="242686" marR="182015" marT="111298" marB="12134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500" b="0" i="1" u="none" strike="noStrike" cap="none" spc="0" noProof="0">
                          <a:solidFill>
                            <a:schemeClr val="tx1"/>
                          </a:solidFill>
                          <a:latin typeface="Trebuchet MS"/>
                        </a:rPr>
                        <a:t>100%</a:t>
                      </a:r>
                      <a:endParaRPr lang="en-US" sz="1500" cap="none" spc="0">
                        <a:solidFill>
                          <a:schemeClr val="tx1"/>
                        </a:solidFill>
                      </a:endParaRPr>
                    </a:p>
                  </a:txBody>
                  <a:tcPr marL="242686" marR="182015" marT="111298" marB="12134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6"/>
                  </a:ext>
                </a:extLst>
              </a:tr>
              <a:tr h="720125">
                <a:tc>
                  <a:txBody>
                    <a:bodyPr/>
                    <a:lstStyle/>
                    <a:p>
                      <a:pPr lvl="0">
                        <a:buNone/>
                      </a:pPr>
                      <a:r>
                        <a:rPr lang="en-US" sz="1500" b="0" i="0" u="none" strike="noStrike" cap="none" spc="0" noProof="0">
                          <a:solidFill>
                            <a:schemeClr val="tx1"/>
                          </a:solidFill>
                          <a:latin typeface="Trebuchet MS"/>
                        </a:rPr>
                        <a:t>Create website chatbot and implement</a:t>
                      </a:r>
                    </a:p>
                  </a:txBody>
                  <a:tcPr marL="242686" marR="182015" marT="111298" marB="121343">
                    <a:lnL w="12700" cmpd="sng">
                      <a:noFill/>
                      <a:prstDash val="solid"/>
                    </a:lnL>
                    <a:lnR w="12700" cmpd="sng">
                      <a:noFill/>
                      <a:prstDash val="solid"/>
                    </a:lnR>
                    <a:lnT w="12700" cap="flat" cmpd="sng" algn="ctr">
                      <a:solidFill>
                        <a:schemeClr val="bg1">
                          <a:lumMod val="75000"/>
                        </a:schemeClr>
                      </a:solidFill>
                      <a:prstDash val="solid"/>
                    </a:lnT>
                    <a:lnB w="12700" cap="flat" cmpd="sng" algn="ctr">
                      <a:solidFill>
                        <a:schemeClr val="bg1">
                          <a:lumMod val="75000"/>
                        </a:schemeClr>
                      </a:solidFill>
                      <a:prstDash val="solid"/>
                    </a:lnB>
                    <a:solidFill>
                      <a:srgbClr val="BFBFBF">
                        <a:alpha val="34902"/>
                      </a:srgbClr>
                    </a:solidFill>
                  </a:tcPr>
                </a:tc>
                <a:tc>
                  <a:txBody>
                    <a:bodyPr/>
                    <a:lstStyle/>
                    <a:p>
                      <a:pPr lvl="0">
                        <a:buNone/>
                      </a:pPr>
                      <a:r>
                        <a:rPr lang="en-US" sz="1500" b="0" i="1" u="none" strike="noStrike" cap="none" spc="0" noProof="0">
                          <a:solidFill>
                            <a:schemeClr val="tx1"/>
                          </a:solidFill>
                          <a:latin typeface="Trebuchet MS"/>
                        </a:rPr>
                        <a:t>100%</a:t>
                      </a:r>
                    </a:p>
                  </a:txBody>
                  <a:tcPr marL="242686" marR="182015" marT="111298" marB="121343">
                    <a:lnL w="12700" cmpd="sng">
                      <a:noFill/>
                      <a:prstDash val="solid"/>
                    </a:lnL>
                    <a:lnR w="12700" cmpd="sng">
                      <a:noFill/>
                      <a:prstDash val="solid"/>
                    </a:lnR>
                    <a:lnT w="12700" cap="flat" cmpd="sng" algn="ctr">
                      <a:solidFill>
                        <a:schemeClr val="bg1">
                          <a:lumMod val="75000"/>
                        </a:schemeClr>
                      </a:solidFill>
                      <a:prstDash val="solid"/>
                    </a:lnT>
                    <a:lnB w="12700" cap="flat" cmpd="sng" algn="ctr">
                      <a:solidFill>
                        <a:schemeClr val="bg1">
                          <a:lumMod val="75000"/>
                        </a:schemeClr>
                      </a:solidFill>
                      <a:prstDash val="solid"/>
                    </a:lnB>
                    <a:solidFill>
                      <a:srgbClr val="BFBFBF">
                        <a:alpha val="34902"/>
                      </a:srgbClr>
                    </a:solidFill>
                  </a:tcPr>
                </a:tc>
                <a:extLst>
                  <a:ext uri="{0D108BD9-81ED-4DB2-BD59-A6C34878D82A}">
                    <a16:rowId xmlns:a16="http://schemas.microsoft.com/office/drawing/2014/main" val="10007"/>
                  </a:ext>
                </a:extLst>
              </a:tr>
              <a:tr h="720124">
                <a:tc>
                  <a:txBody>
                    <a:bodyPr/>
                    <a:lstStyle/>
                    <a:p>
                      <a:pPr lvl="0">
                        <a:buNone/>
                      </a:pPr>
                      <a:r>
                        <a:rPr lang="en-US" sz="1500" b="0" i="0" u="none" strike="noStrike" cap="none" spc="0" noProof="0">
                          <a:solidFill>
                            <a:schemeClr val="tx1"/>
                          </a:solidFill>
                          <a:latin typeface="Trebuchet MS"/>
                        </a:rPr>
                        <a:t>Create Telegram alert mechanism </a:t>
                      </a:r>
                    </a:p>
                  </a:txBody>
                  <a:tcPr marL="242685" marR="182014" marT="111298" marB="121342">
                    <a:lnL w="0">
                      <a:noFill/>
                    </a:lnL>
                    <a:lnR w="0">
                      <a:noFill/>
                    </a:lnR>
                    <a:lnT w="12700">
                      <a:solidFill>
                        <a:schemeClr val="bg1">
                          <a:lumMod val="75000"/>
                        </a:schemeClr>
                      </a:solidFill>
                    </a:lnT>
                    <a:lnB w="0">
                      <a:noFill/>
                    </a:lnB>
                    <a:solidFill>
                      <a:srgbClr val="BFBFBF">
                        <a:alpha val="34902"/>
                      </a:srgbClr>
                    </a:solidFill>
                  </a:tcPr>
                </a:tc>
                <a:tc>
                  <a:txBody>
                    <a:bodyPr/>
                    <a:lstStyle/>
                    <a:p>
                      <a:pPr lvl="0">
                        <a:buNone/>
                      </a:pPr>
                      <a:r>
                        <a:rPr lang="en-US" sz="1500" b="0" i="1" u="none" strike="noStrike" cap="none" spc="0" noProof="0">
                          <a:solidFill>
                            <a:schemeClr val="tx1"/>
                          </a:solidFill>
                          <a:latin typeface="Trebuchet MS"/>
                        </a:rPr>
                        <a:t>100%</a:t>
                      </a:r>
                    </a:p>
                  </a:txBody>
                  <a:tcPr marL="242685" marR="182014" marT="111298" marB="121342">
                    <a:lnL w="0">
                      <a:noFill/>
                    </a:lnL>
                    <a:lnR w="0">
                      <a:noFill/>
                    </a:lnR>
                    <a:lnT w="12700">
                      <a:solidFill>
                        <a:schemeClr val="bg1">
                          <a:lumMod val="75000"/>
                        </a:schemeClr>
                      </a:solidFill>
                    </a:lnT>
                    <a:lnB w="0">
                      <a:noFill/>
                    </a:lnB>
                    <a:solidFill>
                      <a:srgbClr val="BFBFBF">
                        <a:alpha val="34902"/>
                      </a:srgbClr>
                    </a:solidFill>
                  </a:tcPr>
                </a:tc>
                <a:extLst>
                  <a:ext uri="{0D108BD9-81ED-4DB2-BD59-A6C34878D82A}">
                    <a16:rowId xmlns:a16="http://schemas.microsoft.com/office/drawing/2014/main" val="2802323790"/>
                  </a:ext>
                </a:extLst>
              </a:tr>
            </a:tbl>
          </a:graphicData>
        </a:graphic>
      </p:graphicFrame>
    </p:spTree>
    <p:extLst>
      <p:ext uri="{BB962C8B-B14F-4D97-AF65-F5344CB8AC3E}">
        <p14:creationId xmlns:p14="http://schemas.microsoft.com/office/powerpoint/2010/main" val="353539102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78" name="Picture 1437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4380" name="Picture 1437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382" name="Oval 1438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4384" name="Picture 1438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4386" name="Picture 1438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4388" name="Rectangle 1438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14390" name="Rectangle 1438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338" name="Title 2"/>
          <p:cNvSpPr>
            <a:spLocks noGrp="1"/>
          </p:cNvSpPr>
          <p:nvPr>
            <p:ph type="title"/>
          </p:nvPr>
        </p:nvSpPr>
        <p:spPr>
          <a:xfrm>
            <a:off x="486698" y="629266"/>
            <a:ext cx="3124882" cy="1622321"/>
          </a:xfrm>
        </p:spPr>
        <p:txBody>
          <a:bodyPr vert="horz" lIns="91440" tIns="45720" rIns="91440" bIns="45720" rtlCol="0" anchor="t">
            <a:normAutofit/>
          </a:bodyPr>
          <a:lstStyle/>
          <a:p>
            <a:pPr defTabSz="457200">
              <a:lnSpc>
                <a:spcPct val="90000"/>
              </a:lnSpc>
            </a:pPr>
            <a:r>
              <a:rPr lang="en-US" altLang="en-US" sz="3600" b="0" i="0" kern="1200">
                <a:solidFill>
                  <a:srgbClr val="EBEBEB"/>
                </a:solidFill>
                <a:latin typeface="+mj-lt"/>
                <a:ea typeface="+mj-ea"/>
                <a:cs typeface="+mj-cs"/>
              </a:rPr>
              <a:t>Task Allocation and Progress</a:t>
            </a:r>
          </a:p>
        </p:txBody>
      </p:sp>
      <p:sp>
        <p:nvSpPr>
          <p:cNvPr id="1439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394" name="Freeform: Shape 1439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SG"/>
          </a:p>
        </p:txBody>
      </p:sp>
      <p:sp>
        <p:nvSpPr>
          <p:cNvPr id="14396" name="Rectangle 1439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14339" name="Content Placeholder 2"/>
          <p:cNvSpPr>
            <a:spLocks noGrp="1"/>
          </p:cNvSpPr>
          <p:nvPr>
            <p:ph sz="quarter" idx="13"/>
          </p:nvPr>
        </p:nvSpPr>
        <p:spPr>
          <a:xfrm>
            <a:off x="486698" y="2438400"/>
            <a:ext cx="3124882" cy="3785419"/>
          </a:xfrm>
        </p:spPr>
        <p:txBody>
          <a:bodyPr vert="horz" lIns="91440" tIns="45720" rIns="91440" bIns="45720" rtlCol="0">
            <a:normAutofit/>
          </a:bodyPr>
          <a:lstStyle/>
          <a:p>
            <a:pPr defTabSz="457200"/>
            <a:r>
              <a:rPr lang="en-US" altLang="en-US">
                <a:solidFill>
                  <a:srgbClr val="EBEBEB"/>
                </a:solidFill>
              </a:rPr>
              <a:t>Tee Tian He</a:t>
            </a:r>
          </a:p>
          <a:p>
            <a:pPr defTabSz="457200"/>
            <a:endParaRPr lang="en-US" altLang="en-US">
              <a:solidFill>
                <a:srgbClr val="EBEBEB"/>
              </a:solidFill>
            </a:endParaRPr>
          </a:p>
        </p:txBody>
      </p:sp>
      <p:graphicFrame>
        <p:nvGraphicFramePr>
          <p:cNvPr id="10" name="Table 9">
            <a:extLst>
              <a:ext uri="{FF2B5EF4-FFF2-40B4-BE49-F238E27FC236}">
                <a16:creationId xmlns:a16="http://schemas.microsoft.com/office/drawing/2014/main" id="{83370466-086D-90B8-1C18-3FF230E6C47F}"/>
              </a:ext>
            </a:extLst>
          </p:cNvPr>
          <p:cNvGraphicFramePr>
            <a:graphicFrameLocks noGrp="1"/>
          </p:cNvGraphicFramePr>
          <p:nvPr>
            <p:extLst>
              <p:ext uri="{D42A27DB-BD31-4B8C-83A1-F6EECF244321}">
                <p14:modId xmlns:p14="http://schemas.microsoft.com/office/powerpoint/2010/main" val="3116405046"/>
              </p:ext>
            </p:extLst>
          </p:nvPr>
        </p:nvGraphicFramePr>
        <p:xfrm>
          <a:off x="4570494" y="1099814"/>
          <a:ext cx="4087417" cy="4569466"/>
        </p:xfrm>
        <a:graphic>
          <a:graphicData uri="http://schemas.openxmlformats.org/drawingml/2006/table">
            <a:tbl>
              <a:tblPr firstRow="1" bandRow="1">
                <a:solidFill>
                  <a:srgbClr val="F2F2F2">
                    <a:alpha val="45098"/>
                  </a:srgbClr>
                </a:solidFill>
                <a:tableStyleId>{5C22544A-7EE6-4342-B048-85BDC9FD1C3A}</a:tableStyleId>
              </a:tblPr>
              <a:tblGrid>
                <a:gridCol w="2567754">
                  <a:extLst>
                    <a:ext uri="{9D8B030D-6E8A-4147-A177-3AD203B41FA5}">
                      <a16:colId xmlns:a16="http://schemas.microsoft.com/office/drawing/2014/main" val="20000"/>
                    </a:ext>
                  </a:extLst>
                </a:gridCol>
                <a:gridCol w="1519663">
                  <a:extLst>
                    <a:ext uri="{9D8B030D-6E8A-4147-A177-3AD203B41FA5}">
                      <a16:colId xmlns:a16="http://schemas.microsoft.com/office/drawing/2014/main" val="20001"/>
                    </a:ext>
                  </a:extLst>
                </a:gridCol>
              </a:tblGrid>
              <a:tr h="584256">
                <a:tc>
                  <a:txBody>
                    <a:bodyPr/>
                    <a:lstStyle/>
                    <a:p>
                      <a:r>
                        <a:rPr lang="en-US" sz="1800" b="0" cap="none" spc="0">
                          <a:solidFill>
                            <a:schemeClr val="bg1"/>
                          </a:solidFill>
                        </a:rPr>
                        <a:t>Task </a:t>
                      </a:r>
                    </a:p>
                  </a:txBody>
                  <a:tcPr marL="257580" marR="193186" marT="118128" marB="128790"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800" b="0" cap="none" spc="0">
                          <a:solidFill>
                            <a:schemeClr val="bg1"/>
                          </a:solidFill>
                        </a:rPr>
                        <a:t>Progress</a:t>
                      </a:r>
                    </a:p>
                  </a:txBody>
                  <a:tcPr marL="257580" marR="193186" marT="118128" marB="12879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0000"/>
                  </a:ext>
                </a:extLst>
              </a:tr>
              <a:tr h="546963">
                <a:tc>
                  <a:txBody>
                    <a:bodyPr/>
                    <a:lstStyle/>
                    <a:p>
                      <a:r>
                        <a:rPr lang="en-US" sz="1600" i="0" cap="none" spc="0">
                          <a:solidFill>
                            <a:schemeClr val="tx1"/>
                          </a:solidFill>
                          <a:latin typeface="Trebuchet MS"/>
                        </a:rPr>
                        <a:t>Research on Arduino</a:t>
                      </a:r>
                      <a:endParaRPr lang="en-US" sz="1600" i="0" cap="none" spc="0" err="1">
                        <a:solidFill>
                          <a:schemeClr val="tx1"/>
                        </a:solidFill>
                        <a:latin typeface="Trebuchet MS"/>
                      </a:endParaRPr>
                    </a:p>
                  </a:txBody>
                  <a:tcPr marL="257580" marR="193186" marT="118128" marB="12879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600" i="1" cap="none" spc="0">
                          <a:solidFill>
                            <a:schemeClr val="tx1"/>
                          </a:solidFill>
                          <a:latin typeface="Trebuchet MS"/>
                        </a:rPr>
                        <a:t>100%</a:t>
                      </a:r>
                    </a:p>
                  </a:txBody>
                  <a:tcPr marL="257580" marR="193186" marT="118128" marB="12879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1"/>
                  </a:ext>
                </a:extLst>
              </a:tr>
              <a:tr h="546963">
                <a:tc>
                  <a:txBody>
                    <a:bodyPr/>
                    <a:lstStyle/>
                    <a:p>
                      <a:pPr lvl="0">
                        <a:buNone/>
                      </a:pPr>
                      <a:r>
                        <a:rPr lang="en-US" sz="1600" b="0" i="0" u="none" strike="noStrike" cap="none" spc="0" noProof="0">
                          <a:solidFill>
                            <a:schemeClr val="tx1"/>
                          </a:solidFill>
                          <a:latin typeface="Trebuchet MS"/>
                        </a:rPr>
                        <a:t>Research on Sigfox</a:t>
                      </a:r>
                    </a:p>
                  </a:txBody>
                  <a:tcPr marL="257580" marR="193186" marT="118128" marB="12879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600" b="0" i="1" u="none" strike="noStrike" cap="none" spc="0" noProof="0">
                          <a:solidFill>
                            <a:schemeClr val="tx1"/>
                          </a:solidFill>
                          <a:latin typeface="Trebuchet MS"/>
                        </a:rPr>
                        <a:t>50%</a:t>
                      </a:r>
                      <a:endParaRPr lang="en-US" sz="1600" i="1" u="none" cap="none" spc="0">
                        <a:solidFill>
                          <a:schemeClr val="tx1"/>
                        </a:solidFill>
                      </a:endParaRPr>
                    </a:p>
                  </a:txBody>
                  <a:tcPr marL="257580" marR="193186" marT="118128" marB="12879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003"/>
                  </a:ext>
                </a:extLst>
              </a:tr>
              <a:tr h="1044203">
                <a:tc>
                  <a:txBody>
                    <a:bodyPr/>
                    <a:lstStyle/>
                    <a:p>
                      <a:pPr lvl="0">
                        <a:buNone/>
                      </a:pPr>
                      <a:r>
                        <a:rPr lang="en-US" sz="1600" b="0" i="0" u="none" strike="noStrike" cap="none" spc="0" noProof="0">
                          <a:solidFill>
                            <a:schemeClr val="tx1"/>
                          </a:solidFill>
                          <a:latin typeface="Trebuchet MS"/>
                        </a:rPr>
                        <a:t>Research on CO2 sensors and farming area</a:t>
                      </a:r>
                    </a:p>
                  </a:txBody>
                  <a:tcPr marL="257580" marR="193186" marT="118128" marB="12879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600" b="0" i="1" u="none" strike="noStrike" cap="none" spc="0" noProof="0">
                          <a:solidFill>
                            <a:schemeClr val="tx1"/>
                          </a:solidFill>
                          <a:latin typeface="Trebuchet MS"/>
                        </a:rPr>
                        <a:t>100%</a:t>
                      </a:r>
                      <a:endParaRPr lang="en-US" sz="1600" cap="none" spc="0">
                        <a:solidFill>
                          <a:schemeClr val="tx1"/>
                        </a:solidFill>
                      </a:endParaRPr>
                    </a:p>
                  </a:txBody>
                  <a:tcPr marL="257580" marR="193186" marT="118128" marB="12879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4"/>
                  </a:ext>
                </a:extLst>
              </a:tr>
              <a:tr h="795582">
                <a:tc>
                  <a:txBody>
                    <a:bodyPr/>
                    <a:lstStyle/>
                    <a:p>
                      <a:pPr lvl="0" algn="l">
                        <a:lnSpc>
                          <a:spcPct val="100000"/>
                        </a:lnSpc>
                        <a:spcBef>
                          <a:spcPts val="0"/>
                        </a:spcBef>
                        <a:spcAft>
                          <a:spcPts val="0"/>
                        </a:spcAft>
                        <a:buNone/>
                      </a:pPr>
                      <a:r>
                        <a:rPr lang="en-US" sz="1600" b="0" i="0" u="none" strike="noStrike" cap="none" spc="0" noProof="0">
                          <a:solidFill>
                            <a:schemeClr val="tx1"/>
                          </a:solidFill>
                          <a:latin typeface="Trebuchet MS"/>
                        </a:rPr>
                        <a:t>Arduino programming with CO2 sensor</a:t>
                      </a:r>
                    </a:p>
                  </a:txBody>
                  <a:tcPr marL="257580" marR="193186" marT="118128" marB="12879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600" b="0" i="1" u="none" strike="noStrike" cap="none" spc="0" noProof="0">
                          <a:solidFill>
                            <a:schemeClr val="tx1"/>
                          </a:solidFill>
                          <a:latin typeface="Trebuchet MS"/>
                        </a:rPr>
                        <a:t>100%</a:t>
                      </a:r>
                      <a:endParaRPr lang="en-US" sz="1600" cap="none" spc="0">
                        <a:solidFill>
                          <a:schemeClr val="tx1"/>
                        </a:solidFill>
                      </a:endParaRPr>
                    </a:p>
                  </a:txBody>
                  <a:tcPr marL="257580" marR="193186" marT="118128" marB="12879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005"/>
                  </a:ext>
                </a:extLst>
              </a:tr>
              <a:tr h="1051499">
                <a:tc>
                  <a:txBody>
                    <a:bodyPr/>
                    <a:lstStyle/>
                    <a:p>
                      <a:pPr lvl="0">
                        <a:buNone/>
                      </a:pPr>
                      <a:r>
                        <a:rPr lang="en-US" sz="1600" b="0" i="0" u="none" strike="noStrike" cap="none" spc="0" noProof="0">
                          <a:solidFill>
                            <a:schemeClr val="tx1"/>
                          </a:solidFill>
                          <a:latin typeface="Trebuchet MS"/>
                        </a:rPr>
                        <a:t>Display real time data using graph</a:t>
                      </a:r>
                    </a:p>
                  </a:txBody>
                  <a:tcPr marL="257580" marR="193186" marT="118128" marB="128790">
                    <a:lnL w="12700" cmpd="sng">
                      <a:noFill/>
                      <a:prstDash val="solid"/>
                    </a:lnL>
                    <a:lnR w="12700" cmpd="sng">
                      <a:noFill/>
                      <a:prstDash val="solid"/>
                    </a:lnR>
                    <a:lnT w="12700" cmpd="sng">
                      <a:noFill/>
                      <a:prstDash val="solid"/>
                    </a:lnT>
                    <a:lnB w="12700" cap="flat" cmpd="sng" algn="ctr">
                      <a:noFill/>
                      <a:prstDash val="solid"/>
                    </a:lnB>
                    <a:solidFill>
                      <a:srgbClr val="F2F2F2">
                        <a:alpha val="45098"/>
                      </a:srgbClr>
                    </a:solidFill>
                  </a:tcPr>
                </a:tc>
                <a:tc>
                  <a:txBody>
                    <a:bodyPr/>
                    <a:lstStyle/>
                    <a:p>
                      <a:pPr lvl="0">
                        <a:buNone/>
                      </a:pPr>
                      <a:r>
                        <a:rPr lang="en-US" sz="1600" b="0" i="1" u="none" strike="noStrike" cap="none" spc="0" noProof="0" dirty="0">
                          <a:solidFill>
                            <a:schemeClr val="tx1"/>
                          </a:solidFill>
                          <a:latin typeface="Trebuchet MS"/>
                        </a:rPr>
                        <a:t>100%</a:t>
                      </a:r>
                      <a:endParaRPr lang="en-US" sz="1600" cap="none" spc="0" dirty="0">
                        <a:solidFill>
                          <a:schemeClr val="tx1"/>
                        </a:solidFill>
                      </a:endParaRPr>
                    </a:p>
                  </a:txBody>
                  <a:tcPr marL="257580" marR="193186" marT="118128" marB="128790">
                    <a:lnL w="12700" cmpd="sng">
                      <a:noFill/>
                      <a:prstDash val="solid"/>
                    </a:lnL>
                    <a:lnR w="12700" cmpd="sng">
                      <a:noFill/>
                      <a:prstDash val="solid"/>
                    </a:lnR>
                    <a:lnT w="12700" cmpd="sng">
                      <a:noFill/>
                      <a:prstDash val="solid"/>
                    </a:lnT>
                    <a:lnB w="12700" cap="flat" cmpd="sng" algn="ctr">
                      <a:noFill/>
                      <a:prstDash val="solid"/>
                    </a:lnB>
                    <a:solidFill>
                      <a:srgbClr val="F2F2F2">
                        <a:alpha val="45098"/>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9561554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40" name="Picture 133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3341" name="Picture 133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3342" name="Oval 133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3344" name="Picture 133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3346" name="Picture 133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3348" name="Rectangle 133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13350" name="Rectangle 1335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314" name="Title 2"/>
          <p:cNvSpPr>
            <a:spLocks noGrp="1"/>
          </p:cNvSpPr>
          <p:nvPr>
            <p:ph type="title"/>
          </p:nvPr>
        </p:nvSpPr>
        <p:spPr>
          <a:xfrm>
            <a:off x="486698" y="629266"/>
            <a:ext cx="3124882" cy="1622321"/>
          </a:xfrm>
        </p:spPr>
        <p:txBody>
          <a:bodyPr vert="horz" lIns="91440" tIns="45720" rIns="91440" bIns="45720" rtlCol="0" anchor="t">
            <a:normAutofit/>
          </a:bodyPr>
          <a:lstStyle/>
          <a:p>
            <a:pPr defTabSz="457200">
              <a:lnSpc>
                <a:spcPct val="90000"/>
              </a:lnSpc>
            </a:pPr>
            <a:r>
              <a:rPr lang="en-US" altLang="en-US" sz="3600" b="0" i="0" kern="1200">
                <a:solidFill>
                  <a:srgbClr val="EBEBEB"/>
                </a:solidFill>
                <a:latin typeface="+mj-lt"/>
                <a:ea typeface="+mj-ea"/>
                <a:cs typeface="+mj-cs"/>
              </a:rPr>
              <a:t>Task Allocation and Progress</a:t>
            </a:r>
          </a:p>
        </p:txBody>
      </p:sp>
      <p:sp>
        <p:nvSpPr>
          <p:cNvPr id="1335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354" name="Freeform: Shape 1335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SG"/>
          </a:p>
        </p:txBody>
      </p:sp>
      <p:sp>
        <p:nvSpPr>
          <p:cNvPr id="13356" name="Rectangle 1336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13315" name="Content Placeholder 2"/>
          <p:cNvSpPr>
            <a:spLocks noGrp="1"/>
          </p:cNvSpPr>
          <p:nvPr>
            <p:ph sz="quarter" idx="13"/>
          </p:nvPr>
        </p:nvSpPr>
        <p:spPr>
          <a:xfrm>
            <a:off x="486698" y="2438400"/>
            <a:ext cx="3124882" cy="3785419"/>
          </a:xfrm>
        </p:spPr>
        <p:txBody>
          <a:bodyPr vert="horz" lIns="91440" tIns="45720" rIns="91440" bIns="45720" rtlCol="0" anchor="t">
            <a:normAutofit/>
          </a:bodyPr>
          <a:lstStyle/>
          <a:p>
            <a:pPr marL="342900" indent="-342900" defTabSz="457200"/>
            <a:r>
              <a:rPr lang="en-US" altLang="en-US">
                <a:solidFill>
                  <a:srgbClr val="EBEBEB"/>
                </a:solidFill>
              </a:rPr>
              <a:t>Nguyen Minh Khang</a:t>
            </a:r>
            <a:br>
              <a:rPr lang="en-US" altLang="en-US"/>
            </a:br>
            <a:endParaRPr lang="en-US" altLang="en-US"/>
          </a:p>
          <a:p>
            <a:pPr marL="342900" indent="-342900" defTabSz="457200"/>
            <a:endParaRPr lang="en-US" altLang="en-US">
              <a:solidFill>
                <a:srgbClr val="EBEBEB"/>
              </a:solidFill>
            </a:endParaRPr>
          </a:p>
        </p:txBody>
      </p:sp>
      <p:graphicFrame>
        <p:nvGraphicFramePr>
          <p:cNvPr id="7" name="Table 6">
            <a:extLst>
              <a:ext uri="{FF2B5EF4-FFF2-40B4-BE49-F238E27FC236}">
                <a16:creationId xmlns:a16="http://schemas.microsoft.com/office/drawing/2014/main" id="{5C63C518-EC86-1055-6B4E-B21075EB6DEE}"/>
              </a:ext>
            </a:extLst>
          </p:cNvPr>
          <p:cNvGraphicFramePr>
            <a:graphicFrameLocks noGrp="1"/>
          </p:cNvGraphicFramePr>
          <p:nvPr>
            <p:extLst>
              <p:ext uri="{D42A27DB-BD31-4B8C-83A1-F6EECF244321}">
                <p14:modId xmlns:p14="http://schemas.microsoft.com/office/powerpoint/2010/main" val="1309901641"/>
              </p:ext>
            </p:extLst>
          </p:nvPr>
        </p:nvGraphicFramePr>
        <p:xfrm>
          <a:off x="4408569" y="872351"/>
          <a:ext cx="4087416" cy="5203868"/>
        </p:xfrm>
        <a:graphic>
          <a:graphicData uri="http://schemas.openxmlformats.org/drawingml/2006/table">
            <a:tbl>
              <a:tblPr firstRow="1" bandRow="1">
                <a:solidFill>
                  <a:srgbClr val="F2F2F2">
                    <a:alpha val="45098"/>
                  </a:srgbClr>
                </a:solidFill>
                <a:tableStyleId>{5C22544A-7EE6-4342-B048-85BDC9FD1C3A}</a:tableStyleId>
              </a:tblPr>
              <a:tblGrid>
                <a:gridCol w="2547624">
                  <a:extLst>
                    <a:ext uri="{9D8B030D-6E8A-4147-A177-3AD203B41FA5}">
                      <a16:colId xmlns:a16="http://schemas.microsoft.com/office/drawing/2014/main" val="20000"/>
                    </a:ext>
                  </a:extLst>
                </a:gridCol>
                <a:gridCol w="1539792">
                  <a:extLst>
                    <a:ext uri="{9D8B030D-6E8A-4147-A177-3AD203B41FA5}">
                      <a16:colId xmlns:a16="http://schemas.microsoft.com/office/drawing/2014/main" val="20001"/>
                    </a:ext>
                  </a:extLst>
                </a:gridCol>
              </a:tblGrid>
              <a:tr h="577350">
                <a:tc>
                  <a:txBody>
                    <a:bodyPr/>
                    <a:lstStyle/>
                    <a:p>
                      <a:r>
                        <a:rPr lang="en-US" sz="1800" b="0" cap="none" spc="0">
                          <a:solidFill>
                            <a:schemeClr val="bg1"/>
                          </a:solidFill>
                        </a:rPr>
                        <a:t>Task </a:t>
                      </a:r>
                    </a:p>
                  </a:txBody>
                  <a:tcPr marL="260992" marR="195745" marT="119693" marB="13049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800" b="0" cap="none" spc="0">
                          <a:solidFill>
                            <a:schemeClr val="bg1"/>
                          </a:solidFill>
                        </a:rPr>
                        <a:t>Progress</a:t>
                      </a:r>
                    </a:p>
                  </a:txBody>
                  <a:tcPr marL="260992" marR="195745" marT="119693" marB="130496"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0000"/>
                  </a:ext>
                </a:extLst>
              </a:tr>
              <a:tr h="537453">
                <a:tc>
                  <a:txBody>
                    <a:bodyPr/>
                    <a:lstStyle/>
                    <a:p>
                      <a:r>
                        <a:rPr lang="en-US" sz="1600" i="0" cap="none" spc="0">
                          <a:solidFill>
                            <a:schemeClr val="tx1"/>
                          </a:solidFill>
                          <a:latin typeface="Trebuchet MS"/>
                        </a:rPr>
                        <a:t>Research on Arduino</a:t>
                      </a:r>
                      <a:endParaRPr lang="en-US" sz="1600" i="0" cap="none" spc="0" err="1">
                        <a:solidFill>
                          <a:schemeClr val="tx1"/>
                        </a:solidFill>
                        <a:latin typeface="Trebuchet MS"/>
                      </a:endParaRPr>
                    </a:p>
                  </a:txBody>
                  <a:tcPr marL="260992" marR="195745" marT="119693" marB="130496">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600" i="1" cap="none" spc="0">
                          <a:solidFill>
                            <a:schemeClr val="tx1"/>
                          </a:solidFill>
                          <a:latin typeface="Trebuchet MS"/>
                        </a:rPr>
                        <a:t>100%</a:t>
                      </a:r>
                    </a:p>
                  </a:txBody>
                  <a:tcPr marL="260992" marR="195745" marT="119693" marB="130496">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1"/>
                  </a:ext>
                </a:extLst>
              </a:tr>
              <a:tr h="776839">
                <a:tc>
                  <a:txBody>
                    <a:bodyPr/>
                    <a:lstStyle/>
                    <a:p>
                      <a:pPr lvl="0">
                        <a:buNone/>
                      </a:pPr>
                      <a:r>
                        <a:rPr lang="en-US" sz="1600" b="0" i="0" u="none" strike="noStrike" cap="none" spc="0" noProof="0">
                          <a:solidFill>
                            <a:schemeClr val="tx1"/>
                          </a:solidFill>
                          <a:latin typeface="Trebuchet MS"/>
                        </a:rPr>
                        <a:t>Create email alert mechanism</a:t>
                      </a:r>
                      <a:endParaRPr lang="en-US" u="none"/>
                    </a:p>
                  </a:txBody>
                  <a:tcPr marL="260992" marR="195745" marT="119693" marB="130496">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600" b="0" i="1" u="sng" strike="noStrike" cap="none" spc="0" noProof="0">
                          <a:solidFill>
                            <a:schemeClr val="tx1"/>
                          </a:solidFill>
                          <a:latin typeface="Trebuchet MS"/>
                        </a:rPr>
                        <a:t>100%</a:t>
                      </a:r>
                      <a:endParaRPr lang="en-US" sz="1600" u="sng" cap="none" spc="0">
                        <a:solidFill>
                          <a:schemeClr val="tx1"/>
                        </a:solidFill>
                      </a:endParaRPr>
                    </a:p>
                  </a:txBody>
                  <a:tcPr marL="260992" marR="195745" marT="119693" marB="130496">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003"/>
                  </a:ext>
                </a:extLst>
              </a:tr>
              <a:tr h="776839">
                <a:tc>
                  <a:txBody>
                    <a:bodyPr/>
                    <a:lstStyle/>
                    <a:p>
                      <a:pPr lvl="0">
                        <a:buNone/>
                      </a:pPr>
                      <a:r>
                        <a:rPr lang="en-US" sz="1600" b="0" i="0" u="none" strike="noStrike" cap="none" spc="0" noProof="0">
                          <a:solidFill>
                            <a:schemeClr val="tx1"/>
                          </a:solidFill>
                          <a:latin typeface="Trebuchet MS"/>
                        </a:rPr>
                        <a:t>Design "Setting" interface</a:t>
                      </a:r>
                      <a:endParaRPr lang="en-US" sz="1600" cap="none" spc="0">
                        <a:solidFill>
                          <a:schemeClr val="tx1"/>
                        </a:solidFill>
                      </a:endParaRPr>
                    </a:p>
                  </a:txBody>
                  <a:tcPr marL="260992" marR="195745" marT="119693" marB="130496">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600" b="0" i="1" u="none" strike="noStrike" cap="none" spc="0" noProof="0">
                          <a:solidFill>
                            <a:schemeClr val="tx1"/>
                          </a:solidFill>
                          <a:latin typeface="Trebuchet MS"/>
                        </a:rPr>
                        <a:t>100%</a:t>
                      </a:r>
                      <a:endParaRPr lang="en-US" sz="1600" cap="none" spc="0">
                        <a:solidFill>
                          <a:schemeClr val="tx1"/>
                        </a:solidFill>
                      </a:endParaRPr>
                    </a:p>
                  </a:txBody>
                  <a:tcPr marL="260992" marR="195745" marT="119693" marB="130496">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4"/>
                  </a:ext>
                </a:extLst>
              </a:tr>
              <a:tr h="1016225">
                <a:tc>
                  <a:txBody>
                    <a:bodyPr/>
                    <a:lstStyle/>
                    <a:p>
                      <a:pPr lvl="0" algn="l">
                        <a:lnSpc>
                          <a:spcPct val="100000"/>
                        </a:lnSpc>
                        <a:spcBef>
                          <a:spcPts val="0"/>
                        </a:spcBef>
                        <a:spcAft>
                          <a:spcPts val="0"/>
                        </a:spcAft>
                        <a:buNone/>
                      </a:pPr>
                      <a:r>
                        <a:rPr lang="en-US" sz="1600" b="0" i="0" u="none" strike="noStrike" cap="none" spc="0" noProof="0">
                          <a:solidFill>
                            <a:schemeClr val="tx1"/>
                          </a:solidFill>
                          <a:latin typeface="Trebuchet MS"/>
                        </a:rPr>
                        <a:t>Store and fetch thresholds data and alert input</a:t>
                      </a:r>
                      <a:endParaRPr lang="en-US" sz="1600" cap="none" spc="0">
                        <a:solidFill>
                          <a:schemeClr val="tx1"/>
                        </a:solidFill>
                      </a:endParaRPr>
                    </a:p>
                  </a:txBody>
                  <a:tcPr marL="260992" marR="195745" marT="119693" marB="130496">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600" b="0" i="1" u="none" strike="noStrike" cap="none" spc="0" noProof="0">
                          <a:solidFill>
                            <a:schemeClr val="tx1"/>
                          </a:solidFill>
                          <a:latin typeface="Trebuchet MS"/>
                        </a:rPr>
                        <a:t>100%</a:t>
                      </a:r>
                      <a:endParaRPr lang="en-US" sz="1600" cap="none" spc="0">
                        <a:solidFill>
                          <a:schemeClr val="tx1"/>
                        </a:solidFill>
                      </a:endParaRPr>
                    </a:p>
                  </a:txBody>
                  <a:tcPr marL="260992" marR="195745" marT="119693" marB="130496">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005"/>
                  </a:ext>
                </a:extLst>
              </a:tr>
              <a:tr h="776839">
                <a:tc>
                  <a:txBody>
                    <a:bodyPr/>
                    <a:lstStyle/>
                    <a:p>
                      <a:pPr lvl="0">
                        <a:buNone/>
                      </a:pPr>
                      <a:r>
                        <a:rPr lang="en-US" sz="1600" b="0" i="0" u="none" strike="noStrike" cap="none" spc="0" noProof="0">
                          <a:solidFill>
                            <a:schemeClr val="tx1"/>
                          </a:solidFill>
                          <a:latin typeface="Trebuchet MS"/>
                        </a:rPr>
                        <a:t>Program temperature and humidity data on Arduino </a:t>
                      </a:r>
                    </a:p>
                  </a:txBody>
                  <a:tcPr marL="260992" marR="195745" marT="119693" marB="130496">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600" b="0" i="1" u="none" strike="noStrike" cap="none" spc="0" noProof="0">
                          <a:solidFill>
                            <a:schemeClr val="tx1"/>
                          </a:solidFill>
                          <a:latin typeface="Trebuchet MS"/>
                        </a:rPr>
                        <a:t>100%</a:t>
                      </a:r>
                      <a:endParaRPr lang="en-US" sz="1600" cap="none" spc="0">
                        <a:solidFill>
                          <a:schemeClr val="tx1"/>
                        </a:solidFill>
                      </a:endParaRPr>
                    </a:p>
                  </a:txBody>
                  <a:tcPr marL="260992" marR="195745" marT="119693" marB="130496">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6"/>
                  </a:ext>
                </a:extLst>
              </a:tr>
              <a:tr h="537453">
                <a:tc>
                  <a:txBody>
                    <a:bodyPr/>
                    <a:lstStyle/>
                    <a:p>
                      <a:pPr lvl="0">
                        <a:buNone/>
                      </a:pPr>
                      <a:r>
                        <a:rPr lang="en-US" sz="1600" b="0" i="0" u="none" strike="noStrike" cap="none" spc="0" noProof="0">
                          <a:solidFill>
                            <a:schemeClr val="tx1"/>
                          </a:solidFill>
                          <a:latin typeface="Trebuchet MS"/>
                        </a:rPr>
                        <a:t>Configure ESP 32 </a:t>
                      </a:r>
                      <a:r>
                        <a:rPr lang="en-US" sz="1600" b="0" i="0" u="none" strike="noStrike" cap="none" spc="0" noProof="0" err="1">
                          <a:solidFill>
                            <a:schemeClr val="tx1"/>
                          </a:solidFill>
                          <a:latin typeface="Trebuchet MS"/>
                        </a:rPr>
                        <a:t>Wifi</a:t>
                      </a:r>
                      <a:endParaRPr lang="en-US" sz="1600" cap="none" spc="0" err="1">
                        <a:solidFill>
                          <a:schemeClr val="tx1"/>
                        </a:solidFill>
                      </a:endParaRPr>
                    </a:p>
                  </a:txBody>
                  <a:tcPr marL="260992" marR="195745" marT="119693" marB="130496">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600" b="0" i="1" u="none" strike="noStrike" cap="none" spc="0" noProof="0">
                          <a:solidFill>
                            <a:schemeClr val="tx1"/>
                          </a:solidFill>
                          <a:latin typeface="Trebuchet MS"/>
                        </a:rPr>
                        <a:t>100%</a:t>
                      </a:r>
                    </a:p>
                  </a:txBody>
                  <a:tcPr marL="260992" marR="195745" marT="119693" marB="130496">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007"/>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59" name="Picture 1436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4364" name="Picture 1436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366" name="Oval 1436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4368" name="Picture 1436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4370" name="Picture 1436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4372" name="Rectangle 1437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14374" name="Rectangle 1437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338" name="Title 2"/>
          <p:cNvSpPr>
            <a:spLocks noGrp="1"/>
          </p:cNvSpPr>
          <p:nvPr>
            <p:ph type="title"/>
          </p:nvPr>
        </p:nvSpPr>
        <p:spPr>
          <a:xfrm>
            <a:off x="486698" y="629266"/>
            <a:ext cx="3124882" cy="1622321"/>
          </a:xfrm>
        </p:spPr>
        <p:txBody>
          <a:bodyPr vert="horz" lIns="91440" tIns="45720" rIns="91440" bIns="45720" rtlCol="0" anchor="t">
            <a:normAutofit/>
          </a:bodyPr>
          <a:lstStyle/>
          <a:p>
            <a:pPr defTabSz="457200">
              <a:lnSpc>
                <a:spcPct val="90000"/>
              </a:lnSpc>
            </a:pPr>
            <a:r>
              <a:rPr lang="en-US" altLang="en-US" sz="3600" b="0" i="0" kern="1200">
                <a:solidFill>
                  <a:srgbClr val="EBEBEB"/>
                </a:solidFill>
                <a:latin typeface="+mj-lt"/>
                <a:ea typeface="+mj-ea"/>
                <a:cs typeface="+mj-cs"/>
              </a:rPr>
              <a:t>Task Allocation and Progress</a:t>
            </a:r>
          </a:p>
        </p:txBody>
      </p:sp>
      <p:sp>
        <p:nvSpPr>
          <p:cNvPr id="1437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378" name="Freeform: Shape 1437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095864" y="809550"/>
            <a:ext cx="68580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SG"/>
          </a:p>
        </p:txBody>
      </p:sp>
      <p:sp>
        <p:nvSpPr>
          <p:cNvPr id="14380" name="Rectangle 1437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14339" name="Content Placeholder 2"/>
          <p:cNvSpPr>
            <a:spLocks noGrp="1"/>
          </p:cNvSpPr>
          <p:nvPr>
            <p:ph sz="quarter" idx="13"/>
          </p:nvPr>
        </p:nvSpPr>
        <p:spPr>
          <a:xfrm>
            <a:off x="486698" y="2438400"/>
            <a:ext cx="3124882" cy="3785419"/>
          </a:xfrm>
        </p:spPr>
        <p:txBody>
          <a:bodyPr vert="horz" lIns="91440" tIns="45720" rIns="91440" bIns="45720" rtlCol="0">
            <a:normAutofit/>
          </a:bodyPr>
          <a:lstStyle/>
          <a:p>
            <a:pPr defTabSz="457200"/>
            <a:r>
              <a:rPr lang="en-US" altLang="en-US">
                <a:solidFill>
                  <a:srgbClr val="EBEBEB"/>
                </a:solidFill>
              </a:rPr>
              <a:t>Afzal Haziq Bin Azman</a:t>
            </a:r>
          </a:p>
          <a:p>
            <a:pPr defTabSz="457200"/>
            <a:endParaRPr lang="en-US" altLang="en-US">
              <a:solidFill>
                <a:srgbClr val="EBEBEB"/>
              </a:solidFill>
            </a:endParaRPr>
          </a:p>
        </p:txBody>
      </p:sp>
      <p:graphicFrame>
        <p:nvGraphicFramePr>
          <p:cNvPr id="5" name="Table 4">
            <a:extLst>
              <a:ext uri="{FF2B5EF4-FFF2-40B4-BE49-F238E27FC236}">
                <a16:creationId xmlns:a16="http://schemas.microsoft.com/office/drawing/2014/main" id="{9236B561-8BF7-BC51-4939-1268D94BC40E}"/>
              </a:ext>
            </a:extLst>
          </p:cNvPr>
          <p:cNvGraphicFramePr>
            <a:graphicFrameLocks noGrp="1"/>
          </p:cNvGraphicFramePr>
          <p:nvPr>
            <p:extLst>
              <p:ext uri="{D42A27DB-BD31-4B8C-83A1-F6EECF244321}">
                <p14:modId xmlns:p14="http://schemas.microsoft.com/office/powerpoint/2010/main" val="1208820601"/>
              </p:ext>
            </p:extLst>
          </p:nvPr>
        </p:nvGraphicFramePr>
        <p:xfrm>
          <a:off x="4570494" y="1134121"/>
          <a:ext cx="4087416" cy="4804764"/>
        </p:xfrm>
        <a:graphic>
          <a:graphicData uri="http://schemas.openxmlformats.org/drawingml/2006/table">
            <a:tbl>
              <a:tblPr firstRow="1" bandRow="1">
                <a:solidFill>
                  <a:srgbClr val="F2F2F2">
                    <a:alpha val="45098"/>
                  </a:srgbClr>
                </a:solidFill>
                <a:tableStyleId>{5C22544A-7EE6-4342-B048-85BDC9FD1C3A}</a:tableStyleId>
              </a:tblPr>
              <a:tblGrid>
                <a:gridCol w="2590137">
                  <a:extLst>
                    <a:ext uri="{9D8B030D-6E8A-4147-A177-3AD203B41FA5}">
                      <a16:colId xmlns:a16="http://schemas.microsoft.com/office/drawing/2014/main" val="20000"/>
                    </a:ext>
                  </a:extLst>
                </a:gridCol>
                <a:gridCol w="1497279">
                  <a:extLst>
                    <a:ext uri="{9D8B030D-6E8A-4147-A177-3AD203B41FA5}">
                      <a16:colId xmlns:a16="http://schemas.microsoft.com/office/drawing/2014/main" val="20001"/>
                    </a:ext>
                  </a:extLst>
                </a:gridCol>
              </a:tblGrid>
              <a:tr h="545594">
                <a:tc>
                  <a:txBody>
                    <a:bodyPr/>
                    <a:lstStyle/>
                    <a:p>
                      <a:r>
                        <a:rPr lang="en-US" sz="1800" b="0" cap="none" spc="0">
                          <a:solidFill>
                            <a:schemeClr val="bg1"/>
                          </a:solidFill>
                        </a:rPr>
                        <a:t>Task </a:t>
                      </a:r>
                    </a:p>
                  </a:txBody>
                  <a:tcPr marL="253786" marR="190341" marT="116388" marB="126893"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800" b="0" cap="none" spc="0">
                          <a:solidFill>
                            <a:schemeClr val="bg1"/>
                          </a:solidFill>
                        </a:rPr>
                        <a:t>Progress</a:t>
                      </a:r>
                    </a:p>
                  </a:txBody>
                  <a:tcPr marL="253786" marR="190341" marT="116388" marB="126893"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0000"/>
                  </a:ext>
                </a:extLst>
              </a:tr>
              <a:tr h="515956">
                <a:tc>
                  <a:txBody>
                    <a:bodyPr/>
                    <a:lstStyle/>
                    <a:p>
                      <a:r>
                        <a:rPr lang="en-US" sz="1600" i="0" cap="none" spc="0">
                          <a:solidFill>
                            <a:schemeClr val="tx1"/>
                          </a:solidFill>
                          <a:latin typeface="Trebuchet MS"/>
                        </a:rPr>
                        <a:t>Research on Arduino</a:t>
                      </a:r>
                      <a:endParaRPr lang="en-US" sz="1600" i="0" cap="none" spc="0" err="1">
                        <a:solidFill>
                          <a:schemeClr val="tx1"/>
                        </a:solidFill>
                        <a:latin typeface="Trebuchet MS"/>
                      </a:endParaRPr>
                    </a:p>
                  </a:txBody>
                  <a:tcPr marL="253786" marR="190341" marT="116388" marB="126893">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600" i="1" cap="none" spc="0">
                          <a:solidFill>
                            <a:schemeClr val="tx1"/>
                          </a:solidFill>
                          <a:latin typeface="Trebuchet MS"/>
                        </a:rPr>
                        <a:t>100%</a:t>
                      </a:r>
                    </a:p>
                  </a:txBody>
                  <a:tcPr marL="253786" marR="190341" marT="116388" marB="126893">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1"/>
                  </a:ext>
                </a:extLst>
              </a:tr>
              <a:tr h="515956">
                <a:tc>
                  <a:txBody>
                    <a:bodyPr/>
                    <a:lstStyle/>
                    <a:p>
                      <a:pPr lvl="0">
                        <a:buNone/>
                      </a:pPr>
                      <a:r>
                        <a:rPr lang="en-US" sz="1600" b="0" i="0" u="none" strike="noStrike" cap="none" spc="0" noProof="0">
                          <a:solidFill>
                            <a:schemeClr val="tx1"/>
                          </a:solidFill>
                          <a:latin typeface="Trebuchet MS"/>
                        </a:rPr>
                        <a:t>Research on dashboard </a:t>
                      </a:r>
                    </a:p>
                  </a:txBody>
                  <a:tcPr marL="253786" marR="190341" marT="116388" marB="12689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600" b="0" i="1" u="sng" strike="noStrike" cap="none" spc="0" noProof="0">
                          <a:solidFill>
                            <a:schemeClr val="tx1"/>
                          </a:solidFill>
                          <a:latin typeface="Trebuchet MS"/>
                        </a:rPr>
                        <a:t>100%</a:t>
                      </a:r>
                      <a:endParaRPr lang="en-US" sz="1600" u="sng" cap="none" spc="0">
                        <a:solidFill>
                          <a:schemeClr val="tx1"/>
                        </a:solidFill>
                      </a:endParaRPr>
                    </a:p>
                  </a:txBody>
                  <a:tcPr marL="253786" marR="190341" marT="116388" marB="12689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003"/>
                  </a:ext>
                </a:extLst>
              </a:tr>
              <a:tr h="753063">
                <a:tc>
                  <a:txBody>
                    <a:bodyPr/>
                    <a:lstStyle/>
                    <a:p>
                      <a:pPr lvl="0">
                        <a:buNone/>
                      </a:pPr>
                      <a:r>
                        <a:rPr lang="en-US" sz="1600" b="0" i="0" u="none" strike="noStrike" cap="none" spc="0" noProof="0" dirty="0">
                          <a:solidFill>
                            <a:schemeClr val="tx1"/>
                          </a:solidFill>
                          <a:latin typeface="Trebuchet MS"/>
                        </a:rPr>
                        <a:t>Create weather search feature</a:t>
                      </a:r>
                    </a:p>
                  </a:txBody>
                  <a:tcPr marL="253786" marR="190341" marT="116388" marB="12689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600" b="0" i="1" u="none" strike="noStrike" cap="none" spc="0" noProof="0">
                          <a:solidFill>
                            <a:schemeClr val="tx1"/>
                          </a:solidFill>
                          <a:latin typeface="Trebuchet MS"/>
                        </a:rPr>
                        <a:t>100%</a:t>
                      </a:r>
                      <a:endParaRPr lang="en-US" sz="1600" cap="none" spc="0">
                        <a:solidFill>
                          <a:schemeClr val="tx1"/>
                        </a:solidFill>
                      </a:endParaRPr>
                    </a:p>
                  </a:txBody>
                  <a:tcPr marL="253786" marR="190341" marT="116388" marB="12689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4"/>
                  </a:ext>
                </a:extLst>
              </a:tr>
              <a:tr h="753063">
                <a:tc>
                  <a:txBody>
                    <a:bodyPr/>
                    <a:lstStyle/>
                    <a:p>
                      <a:pPr lvl="0" algn="l">
                        <a:lnSpc>
                          <a:spcPct val="100000"/>
                        </a:lnSpc>
                        <a:spcBef>
                          <a:spcPts val="0"/>
                        </a:spcBef>
                        <a:spcAft>
                          <a:spcPts val="0"/>
                        </a:spcAft>
                        <a:buNone/>
                      </a:pPr>
                      <a:r>
                        <a:rPr lang="en-US" sz="1600" b="0" i="0" u="none" strike="noStrike" cap="none" spc="0" noProof="0" dirty="0">
                          <a:solidFill>
                            <a:schemeClr val="tx1"/>
                          </a:solidFill>
                          <a:latin typeface="Trebuchet MS"/>
                        </a:rPr>
                        <a:t>Display real time latest data on website</a:t>
                      </a:r>
                    </a:p>
                  </a:txBody>
                  <a:tcPr marL="253786" marR="190341" marT="116388" marB="12689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600" b="0" i="1" u="none" strike="noStrike" cap="none" spc="0" noProof="0">
                          <a:solidFill>
                            <a:schemeClr val="tx1"/>
                          </a:solidFill>
                          <a:latin typeface="Trebuchet MS"/>
                        </a:rPr>
                        <a:t>100%</a:t>
                      </a:r>
                      <a:endParaRPr lang="en-US" sz="1600" cap="none" spc="0">
                        <a:solidFill>
                          <a:schemeClr val="tx1"/>
                        </a:solidFill>
                      </a:endParaRPr>
                    </a:p>
                  </a:txBody>
                  <a:tcPr marL="253786" marR="190341" marT="116388" marB="12689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005"/>
                  </a:ext>
                </a:extLst>
              </a:tr>
              <a:tr h="990171">
                <a:tc>
                  <a:txBody>
                    <a:bodyPr/>
                    <a:lstStyle/>
                    <a:p>
                      <a:pPr lvl="0">
                        <a:buNone/>
                      </a:pPr>
                      <a:r>
                        <a:rPr lang="en-US" sz="1600" b="0" i="0" u="none" strike="noStrike" cap="none" spc="0" noProof="0" dirty="0">
                          <a:solidFill>
                            <a:schemeClr val="tx1"/>
                          </a:solidFill>
                          <a:latin typeface="Trebuchet MS"/>
                        </a:rPr>
                        <a:t>Implement the dashboard including user's login/logout</a:t>
                      </a:r>
                    </a:p>
                  </a:txBody>
                  <a:tcPr marL="253786" marR="190341" marT="116388" marB="12689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lvl="0">
                        <a:buNone/>
                      </a:pPr>
                      <a:r>
                        <a:rPr lang="en-US" sz="1600" b="0" i="1" u="none" strike="noStrike" cap="none" spc="0" noProof="0">
                          <a:solidFill>
                            <a:schemeClr val="tx1"/>
                          </a:solidFill>
                          <a:latin typeface="Trebuchet MS"/>
                        </a:rPr>
                        <a:t>100%</a:t>
                      </a:r>
                      <a:endParaRPr lang="en-US" sz="1600" cap="none" spc="0">
                        <a:solidFill>
                          <a:schemeClr val="tx1"/>
                        </a:solidFill>
                      </a:endParaRPr>
                    </a:p>
                  </a:txBody>
                  <a:tcPr marL="253786" marR="190341" marT="116388" marB="126893">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0006"/>
                  </a:ext>
                </a:extLst>
              </a:tr>
              <a:tr h="515956">
                <a:tc>
                  <a:txBody>
                    <a:bodyPr/>
                    <a:lstStyle/>
                    <a:p>
                      <a:pPr lvl="0">
                        <a:buNone/>
                      </a:pPr>
                      <a:r>
                        <a:rPr lang="en-US" sz="1600" b="0" i="0" u="none" strike="noStrike" cap="none" spc="0" noProof="0" dirty="0">
                          <a:solidFill>
                            <a:schemeClr val="tx1"/>
                          </a:solidFill>
                          <a:latin typeface="Trebuchet MS"/>
                        </a:rPr>
                        <a:t>IoT </a:t>
                      </a:r>
                      <a:r>
                        <a:rPr lang="en-US" sz="1600" b="0" i="0" u="none" strike="noStrike" cap="none" spc="0" noProof="0" dirty="0" err="1">
                          <a:solidFill>
                            <a:schemeClr val="tx1"/>
                          </a:solidFill>
                          <a:latin typeface="Trebuchet MS"/>
                        </a:rPr>
                        <a:t>ThingSpeak</a:t>
                      </a:r>
                      <a:endParaRPr lang="en-US" sz="1600" b="0" i="0" u="none" strike="noStrike" cap="none" spc="0" noProof="0" dirty="0">
                        <a:solidFill>
                          <a:schemeClr val="tx1"/>
                        </a:solidFill>
                        <a:latin typeface="Trebuchet MS"/>
                      </a:endParaRPr>
                    </a:p>
                  </a:txBody>
                  <a:tcPr marL="253786" marR="190341" marT="116388" marB="12689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lvl="0">
                        <a:buNone/>
                      </a:pPr>
                      <a:r>
                        <a:rPr lang="en-US" sz="1600" b="0" i="1" u="none" strike="noStrike" cap="none" spc="0" noProof="0" dirty="0">
                          <a:solidFill>
                            <a:schemeClr val="tx1"/>
                          </a:solidFill>
                          <a:latin typeface="Trebuchet MS"/>
                        </a:rPr>
                        <a:t>100%</a:t>
                      </a:r>
                    </a:p>
                  </a:txBody>
                  <a:tcPr marL="253786" marR="190341" marT="116388" marB="126893">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0007"/>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a:spLocks noGrp="1"/>
          </p:cNvSpPr>
          <p:nvPr>
            <p:ph type="title"/>
          </p:nvPr>
        </p:nvSpPr>
        <p:spPr/>
        <p:txBody>
          <a:bodyPr/>
          <a:lstStyle/>
          <a:p>
            <a:r>
              <a:rPr lang="en-US" altLang="en-US"/>
              <a:t>Prototype Walk Through / Demonstration </a:t>
            </a:r>
            <a:endParaRPr lang="en-SG" altLang="en-US"/>
          </a:p>
        </p:txBody>
      </p:sp>
      <p:pic>
        <p:nvPicPr>
          <p:cNvPr id="2" name="Picture 3" descr="A picture containing table, floor, red&#10;&#10;Description automatically generated">
            <a:extLst>
              <a:ext uri="{FF2B5EF4-FFF2-40B4-BE49-F238E27FC236}">
                <a16:creationId xmlns:a16="http://schemas.microsoft.com/office/drawing/2014/main" id="{2BA3F0C6-EC00-06A7-B55B-43A4BA4A7C1B}"/>
              </a:ext>
            </a:extLst>
          </p:cNvPr>
          <p:cNvPicPr>
            <a:picLocks noGrp="1" noChangeAspect="1"/>
          </p:cNvPicPr>
          <p:nvPr>
            <p:ph sz="quarter" idx="13"/>
          </p:nvPr>
        </p:nvPicPr>
        <p:blipFill>
          <a:blip r:embed="rId2"/>
          <a:stretch>
            <a:fillRect/>
          </a:stretch>
        </p:blipFill>
        <p:spPr>
          <a:xfrm>
            <a:off x="609602" y="1536700"/>
            <a:ext cx="4521200" cy="4521200"/>
          </a:xfrm>
        </p:spPr>
      </p:pic>
      <p:pic>
        <p:nvPicPr>
          <p:cNvPr id="4" name="Picture 4" descr="A picture containing floor, indoor&#10;&#10;Description automatically generated">
            <a:extLst>
              <a:ext uri="{FF2B5EF4-FFF2-40B4-BE49-F238E27FC236}">
                <a16:creationId xmlns:a16="http://schemas.microsoft.com/office/drawing/2014/main" id="{E45FC3A2-6E5A-FA47-5330-FA10140BC18E}"/>
              </a:ext>
            </a:extLst>
          </p:cNvPr>
          <p:cNvPicPr>
            <a:picLocks noChangeAspect="1"/>
          </p:cNvPicPr>
          <p:nvPr/>
        </p:nvPicPr>
        <p:blipFill>
          <a:blip r:embed="rId3"/>
          <a:stretch>
            <a:fillRect/>
          </a:stretch>
        </p:blipFill>
        <p:spPr>
          <a:xfrm>
            <a:off x="5429250" y="1534341"/>
            <a:ext cx="3362325" cy="45227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EB3F-CDCD-4B9F-6E47-6323594FAABE}"/>
              </a:ext>
            </a:extLst>
          </p:cNvPr>
          <p:cNvSpPr>
            <a:spLocks noGrp="1"/>
          </p:cNvSpPr>
          <p:nvPr>
            <p:ph type="title"/>
          </p:nvPr>
        </p:nvSpPr>
        <p:spPr/>
        <p:txBody>
          <a:bodyPr/>
          <a:lstStyle/>
          <a:p>
            <a:r>
              <a:rPr lang="en-US"/>
              <a:t>Technology use for our project(Website)</a:t>
            </a:r>
          </a:p>
        </p:txBody>
      </p:sp>
      <p:sp>
        <p:nvSpPr>
          <p:cNvPr id="3" name="Content Placeholder 2">
            <a:extLst>
              <a:ext uri="{FF2B5EF4-FFF2-40B4-BE49-F238E27FC236}">
                <a16:creationId xmlns:a16="http://schemas.microsoft.com/office/drawing/2014/main" id="{9A621CBC-3920-8E7C-2622-CAAAF603ED1C}"/>
              </a:ext>
            </a:extLst>
          </p:cNvPr>
          <p:cNvSpPr>
            <a:spLocks noGrp="1"/>
          </p:cNvSpPr>
          <p:nvPr>
            <p:ph sz="quarter" idx="13"/>
          </p:nvPr>
        </p:nvSpPr>
        <p:spPr/>
        <p:txBody>
          <a:bodyPr vert="horz" lIns="91440" tIns="45720" rIns="91440" bIns="45720" rtlCol="0" anchor="t">
            <a:normAutofit/>
          </a:bodyPr>
          <a:lstStyle/>
          <a:p>
            <a:pPr>
              <a:buFont typeface="Wingdings" charset="2"/>
              <a:buChar char="Ø"/>
            </a:pPr>
            <a:r>
              <a:rPr lang="en-US" sz="2000" dirty="0"/>
              <a:t>Backend:</a:t>
            </a:r>
          </a:p>
          <a:p>
            <a:pPr marL="457200" indent="-457200">
              <a:buAutoNum type="arabicPeriod"/>
            </a:pPr>
            <a:r>
              <a:rPr lang="en-US" sz="2000" dirty="0" err="1"/>
              <a:t>Xampp</a:t>
            </a:r>
            <a:r>
              <a:rPr lang="en-US" sz="2000" dirty="0"/>
              <a:t> Database, PHPMYADMIN (</a:t>
            </a:r>
            <a:r>
              <a:rPr lang="en-US" sz="2000" dirty="0" err="1"/>
              <a:t>LocalHost</a:t>
            </a:r>
            <a:r>
              <a:rPr lang="en-US" sz="2000" dirty="0"/>
              <a:t>)</a:t>
            </a:r>
          </a:p>
          <a:p>
            <a:pPr marL="457200" indent="-457200">
              <a:buAutoNum type="arabicPeriod"/>
            </a:pPr>
            <a:r>
              <a:rPr lang="en-US" sz="2000" dirty="0"/>
              <a:t>MongoDB database, Mongo Atlas (Cloud database)</a:t>
            </a:r>
          </a:p>
          <a:p>
            <a:pPr marL="457200" indent="-457200">
              <a:buAutoNum type="arabicPeriod"/>
            </a:pPr>
            <a:r>
              <a:rPr lang="en-US" sz="2000" dirty="0"/>
              <a:t>Flask technology, Python</a:t>
            </a:r>
          </a:p>
          <a:p>
            <a:pPr marL="457200" indent="-457200">
              <a:buFont typeface="Wingdings" charset="2"/>
              <a:buChar char="Ø"/>
            </a:pPr>
            <a:r>
              <a:rPr lang="en-US" sz="2000" dirty="0"/>
              <a:t>Frontend:</a:t>
            </a:r>
          </a:p>
          <a:p>
            <a:pPr marL="457200" indent="-457200">
              <a:buAutoNum type="arabicPeriod"/>
            </a:pPr>
            <a:r>
              <a:rPr lang="en-US" sz="2000" dirty="0"/>
              <a:t>HTML, </a:t>
            </a:r>
            <a:r>
              <a:rPr lang="en-US" sz="2000" dirty="0" err="1"/>
              <a:t>Javascript</a:t>
            </a:r>
            <a:r>
              <a:rPr lang="en-US" sz="2000" dirty="0"/>
              <a:t>, CSS</a:t>
            </a:r>
          </a:p>
          <a:p>
            <a:pPr marL="457200" indent="-457200">
              <a:buFont typeface="Wingdings" charset="2"/>
              <a:buChar char="Ø"/>
            </a:pPr>
            <a:r>
              <a:rPr lang="en-US" sz="2000" dirty="0"/>
              <a:t>Others</a:t>
            </a:r>
          </a:p>
          <a:p>
            <a:pPr marL="457200" indent="-457200">
              <a:buFont typeface="Wingdings" charset="2"/>
              <a:buChar char="Ø"/>
            </a:pPr>
            <a:r>
              <a:rPr lang="en-US" sz="2000" dirty="0"/>
              <a:t>Weather API, Telegram API, Email packages, Chart.js, web </a:t>
            </a:r>
            <a:r>
              <a:rPr lang="en-US" sz="2000" dirty="0" err="1"/>
              <a:t>url</a:t>
            </a:r>
            <a:r>
              <a:rPr lang="en-US" sz="2000" dirty="0"/>
              <a:t> and more</a:t>
            </a:r>
            <a:br>
              <a:rPr lang="en-US" dirty="0"/>
            </a:br>
            <a:endParaRPr lang="en-US" dirty="0"/>
          </a:p>
        </p:txBody>
      </p:sp>
    </p:spTree>
    <p:extLst>
      <p:ext uri="{BB962C8B-B14F-4D97-AF65-F5344CB8AC3E}">
        <p14:creationId xmlns:p14="http://schemas.microsoft.com/office/powerpoint/2010/main" val="252567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57069-81AB-09CF-6B58-3ECE3A12D00A}"/>
              </a:ext>
            </a:extLst>
          </p:cNvPr>
          <p:cNvSpPr>
            <a:spLocks noGrp="1"/>
          </p:cNvSpPr>
          <p:nvPr>
            <p:ph type="title"/>
          </p:nvPr>
        </p:nvSpPr>
        <p:spPr>
          <a:xfrm>
            <a:off x="770385" y="807631"/>
            <a:ext cx="7781518" cy="604593"/>
          </a:xfrm>
        </p:spPr>
        <p:txBody>
          <a:bodyPr/>
          <a:lstStyle/>
          <a:p>
            <a:r>
              <a:rPr lang="en-US"/>
              <a:t>Dashboard Architecture</a:t>
            </a:r>
          </a:p>
        </p:txBody>
      </p:sp>
      <p:pic>
        <p:nvPicPr>
          <p:cNvPr id="3" name="Picture 3" descr="A diagram of a computer&#10;&#10;Description automatically generated">
            <a:extLst>
              <a:ext uri="{FF2B5EF4-FFF2-40B4-BE49-F238E27FC236}">
                <a16:creationId xmlns:a16="http://schemas.microsoft.com/office/drawing/2014/main" id="{6D1BAF96-618B-6AAB-ED87-D93A7AB50629}"/>
              </a:ext>
            </a:extLst>
          </p:cNvPr>
          <p:cNvPicPr>
            <a:picLocks noChangeAspect="1"/>
          </p:cNvPicPr>
          <p:nvPr/>
        </p:nvPicPr>
        <p:blipFill>
          <a:blip r:embed="rId2"/>
          <a:stretch>
            <a:fillRect/>
          </a:stretch>
        </p:blipFill>
        <p:spPr>
          <a:xfrm>
            <a:off x="66675" y="1551092"/>
            <a:ext cx="8972550" cy="5117891"/>
          </a:xfrm>
          <a:prstGeom prst="rect">
            <a:avLst/>
          </a:prstGeom>
        </p:spPr>
      </p:pic>
    </p:spTree>
    <p:extLst>
      <p:ext uri="{BB962C8B-B14F-4D97-AF65-F5344CB8AC3E}">
        <p14:creationId xmlns:p14="http://schemas.microsoft.com/office/powerpoint/2010/main" val="3870855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F732-8542-5765-70EE-08CC13EDDCCB}"/>
              </a:ext>
            </a:extLst>
          </p:cNvPr>
          <p:cNvSpPr>
            <a:spLocks noGrp="1"/>
          </p:cNvSpPr>
          <p:nvPr>
            <p:ph type="title"/>
          </p:nvPr>
        </p:nvSpPr>
        <p:spPr/>
        <p:txBody>
          <a:bodyPr>
            <a:normAutofit/>
          </a:bodyPr>
          <a:lstStyle/>
          <a:p>
            <a:r>
              <a:rPr lang="en-US"/>
              <a:t>Arduino Configuration and Data handling</a:t>
            </a:r>
          </a:p>
        </p:txBody>
      </p:sp>
      <p:pic>
        <p:nvPicPr>
          <p:cNvPr id="15" name="Picture 15" descr="A wifi logo with blue and black text&#10;&#10;Description automatically generated">
            <a:extLst>
              <a:ext uri="{FF2B5EF4-FFF2-40B4-BE49-F238E27FC236}">
                <a16:creationId xmlns:a16="http://schemas.microsoft.com/office/drawing/2014/main" id="{E295FFEE-E2AA-5E31-45EE-99CCE5C36A14}"/>
              </a:ext>
            </a:extLst>
          </p:cNvPr>
          <p:cNvPicPr>
            <a:picLocks noGrp="1" noChangeAspect="1"/>
          </p:cNvPicPr>
          <p:nvPr>
            <p:ph sz="quarter" idx="13"/>
          </p:nvPr>
        </p:nvPicPr>
        <p:blipFill>
          <a:blip r:embed="rId2"/>
          <a:stretch>
            <a:fillRect/>
          </a:stretch>
        </p:blipFill>
        <p:spPr>
          <a:xfrm>
            <a:off x="2562823" y="3346450"/>
            <a:ext cx="1262456" cy="749300"/>
          </a:xfrm>
        </p:spPr>
      </p:pic>
      <p:sp>
        <p:nvSpPr>
          <p:cNvPr id="4" name="Rectangle: Rounded Corners 3">
            <a:extLst>
              <a:ext uri="{FF2B5EF4-FFF2-40B4-BE49-F238E27FC236}">
                <a16:creationId xmlns:a16="http://schemas.microsoft.com/office/drawing/2014/main" id="{5007C211-A248-4447-75AE-293413C83BB8}"/>
              </a:ext>
            </a:extLst>
          </p:cNvPr>
          <p:cNvSpPr/>
          <p:nvPr/>
        </p:nvSpPr>
        <p:spPr>
          <a:xfrm>
            <a:off x="778668" y="2152650"/>
            <a:ext cx="119062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Arduino</a:t>
            </a:r>
          </a:p>
        </p:txBody>
      </p:sp>
      <p:sp>
        <p:nvSpPr>
          <p:cNvPr id="6" name="TextBox 5">
            <a:extLst>
              <a:ext uri="{FF2B5EF4-FFF2-40B4-BE49-F238E27FC236}">
                <a16:creationId xmlns:a16="http://schemas.microsoft.com/office/drawing/2014/main" id="{E6F688A2-72BB-BFEB-9246-4D0D379254B2}"/>
              </a:ext>
            </a:extLst>
          </p:cNvPr>
          <p:cNvSpPr txBox="1"/>
          <p:nvPr/>
        </p:nvSpPr>
        <p:spPr>
          <a:xfrm>
            <a:off x="2121693" y="207406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Send HTTP Request to python script(Server)</a:t>
            </a:r>
            <a:endParaRPr lang="en-US"/>
          </a:p>
        </p:txBody>
      </p:sp>
      <p:sp>
        <p:nvSpPr>
          <p:cNvPr id="7" name="Rectangle 6">
            <a:extLst>
              <a:ext uri="{FF2B5EF4-FFF2-40B4-BE49-F238E27FC236}">
                <a16:creationId xmlns:a16="http://schemas.microsoft.com/office/drawing/2014/main" id="{A8928C68-7F8E-5CD7-BDE7-E7EC8C83E141}"/>
              </a:ext>
            </a:extLst>
          </p:cNvPr>
          <p:cNvSpPr/>
          <p:nvPr/>
        </p:nvSpPr>
        <p:spPr>
          <a:xfrm>
            <a:off x="4764881" y="1983581"/>
            <a:ext cx="1905000" cy="1762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Python script(Server)</a:t>
            </a:r>
          </a:p>
        </p:txBody>
      </p:sp>
      <p:sp>
        <p:nvSpPr>
          <p:cNvPr id="8" name="TextBox 7">
            <a:extLst>
              <a:ext uri="{FF2B5EF4-FFF2-40B4-BE49-F238E27FC236}">
                <a16:creationId xmlns:a16="http://schemas.microsoft.com/office/drawing/2014/main" id="{1893BD7B-7DFA-A41E-D489-CC24B6B2C3DC}"/>
              </a:ext>
            </a:extLst>
          </p:cNvPr>
          <p:cNvSpPr txBox="1"/>
          <p:nvPr/>
        </p:nvSpPr>
        <p:spPr>
          <a:xfrm>
            <a:off x="6788943" y="1983581"/>
            <a:ext cx="134302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The python script receive request and sent it to the database</a:t>
            </a:r>
            <a:endParaRPr lang="en-US"/>
          </a:p>
        </p:txBody>
      </p:sp>
      <p:pic>
        <p:nvPicPr>
          <p:cNvPr id="10" name="Picture 3" descr="A picture containing table, floor, red&#10;&#10;Description automatically generated">
            <a:extLst>
              <a:ext uri="{FF2B5EF4-FFF2-40B4-BE49-F238E27FC236}">
                <a16:creationId xmlns:a16="http://schemas.microsoft.com/office/drawing/2014/main" id="{BB70BE3D-08F0-2F45-65AA-07A04210B4C4}"/>
              </a:ext>
            </a:extLst>
          </p:cNvPr>
          <p:cNvPicPr>
            <a:picLocks noChangeAspect="1"/>
          </p:cNvPicPr>
          <p:nvPr/>
        </p:nvPicPr>
        <p:blipFill>
          <a:blip r:embed="rId3"/>
          <a:stretch>
            <a:fillRect/>
          </a:stretch>
        </p:blipFill>
        <p:spPr>
          <a:xfrm>
            <a:off x="781052" y="3346450"/>
            <a:ext cx="1301750" cy="1311275"/>
          </a:xfrm>
          <a:prstGeom prst="rect">
            <a:avLst/>
          </a:prstGeom>
        </p:spPr>
      </p:pic>
      <p:sp>
        <p:nvSpPr>
          <p:cNvPr id="13" name="TextBox 12">
            <a:extLst>
              <a:ext uri="{FF2B5EF4-FFF2-40B4-BE49-F238E27FC236}">
                <a16:creationId xmlns:a16="http://schemas.microsoft.com/office/drawing/2014/main" id="{FC2EE7D2-5B6F-D9B8-A743-C9D3542307F4}"/>
              </a:ext>
            </a:extLst>
          </p:cNvPr>
          <p:cNvSpPr txBox="1"/>
          <p:nvPr/>
        </p:nvSpPr>
        <p:spPr>
          <a:xfrm rot="-10800000" flipH="1" flipV="1">
            <a:off x="773906" y="4803279"/>
            <a:ext cx="32456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-Setup Co2 and DHT sensor</a:t>
            </a:r>
          </a:p>
          <a:p>
            <a:r>
              <a:rPr lang="en-US">
                <a:latin typeface="Calibri"/>
                <a:cs typeface="Arial"/>
              </a:rPr>
              <a:t>-Configure and setup </a:t>
            </a:r>
            <a:r>
              <a:rPr lang="en-US" err="1">
                <a:latin typeface="Calibri"/>
                <a:cs typeface="Arial"/>
              </a:rPr>
              <a:t>WiFi</a:t>
            </a:r>
            <a:r>
              <a:rPr lang="en-US">
                <a:latin typeface="Calibri"/>
                <a:cs typeface="Arial"/>
              </a:rPr>
              <a:t> Connection</a:t>
            </a:r>
          </a:p>
        </p:txBody>
      </p:sp>
      <p:sp>
        <p:nvSpPr>
          <p:cNvPr id="17" name="Arrow: Right 16">
            <a:extLst>
              <a:ext uri="{FF2B5EF4-FFF2-40B4-BE49-F238E27FC236}">
                <a16:creationId xmlns:a16="http://schemas.microsoft.com/office/drawing/2014/main" id="{9F7EB0A8-235A-403A-99D7-B83116890258}"/>
              </a:ext>
            </a:extLst>
          </p:cNvPr>
          <p:cNvSpPr/>
          <p:nvPr/>
        </p:nvSpPr>
        <p:spPr>
          <a:xfrm>
            <a:off x="2283618" y="2724149"/>
            <a:ext cx="1981200" cy="504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E140DE9C-D201-A720-2250-4F6371DC0433}"/>
              </a:ext>
            </a:extLst>
          </p:cNvPr>
          <p:cNvSpPr/>
          <p:nvPr/>
        </p:nvSpPr>
        <p:spPr>
          <a:xfrm rot="5400000">
            <a:off x="5247765" y="4161376"/>
            <a:ext cx="952500" cy="4857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61F1CD-1B13-E382-246E-2F9BE7B377A7}"/>
              </a:ext>
            </a:extLst>
          </p:cNvPr>
          <p:cNvSpPr txBox="1"/>
          <p:nvPr/>
        </p:nvSpPr>
        <p:spPr>
          <a:xfrm rot="-10800000" flipH="1" flipV="1">
            <a:off x="6574630" y="5265629"/>
            <a:ext cx="16644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Store all data from Arduino</a:t>
            </a:r>
            <a:endParaRPr lang="en-US"/>
          </a:p>
        </p:txBody>
      </p:sp>
      <p:sp>
        <p:nvSpPr>
          <p:cNvPr id="21" name="Cylinder 20">
            <a:extLst>
              <a:ext uri="{FF2B5EF4-FFF2-40B4-BE49-F238E27FC236}">
                <a16:creationId xmlns:a16="http://schemas.microsoft.com/office/drawing/2014/main" id="{607C72EA-FC38-3242-E973-A89DE97CE7B1}"/>
              </a:ext>
            </a:extLst>
          </p:cNvPr>
          <p:cNvSpPr/>
          <p:nvPr/>
        </p:nvSpPr>
        <p:spPr>
          <a:xfrm>
            <a:off x="5017293" y="5024437"/>
            <a:ext cx="1409700" cy="121920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Main database</a:t>
            </a:r>
          </a:p>
        </p:txBody>
      </p:sp>
      <p:sp>
        <p:nvSpPr>
          <p:cNvPr id="22" name="TextBox 21">
            <a:extLst>
              <a:ext uri="{FF2B5EF4-FFF2-40B4-BE49-F238E27FC236}">
                <a16:creationId xmlns:a16="http://schemas.microsoft.com/office/drawing/2014/main" id="{D1E1DD8D-1C27-7CE8-C46A-18958C03DAE5}"/>
              </a:ext>
            </a:extLst>
          </p:cNvPr>
          <p:cNvSpPr txBox="1"/>
          <p:nvPr/>
        </p:nvSpPr>
        <p:spPr>
          <a:xfrm>
            <a:off x="7703343" y="576262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757419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itle 2"/>
          <p:cNvSpPr>
            <a:spLocks noGrp="1"/>
          </p:cNvSpPr>
          <p:nvPr>
            <p:ph type="title"/>
          </p:nvPr>
        </p:nvSpPr>
        <p:spPr>
          <a:xfrm>
            <a:off x="965199" y="609600"/>
            <a:ext cx="7648121" cy="1099457"/>
          </a:xfrm>
        </p:spPr>
        <p:txBody>
          <a:bodyPr vert="horz" lIns="91440" tIns="45720" rIns="91440" bIns="45720" rtlCol="0" anchor="t">
            <a:normAutofit/>
          </a:bodyPr>
          <a:lstStyle/>
          <a:p>
            <a:r>
              <a:rPr lang="en-US" altLang="en-US" sz="3600">
                <a:latin typeface="+mj-lt"/>
                <a:cs typeface="+mj-cs"/>
              </a:rPr>
              <a:t>Introduction</a:t>
            </a:r>
          </a:p>
        </p:txBody>
      </p:sp>
      <p:graphicFrame>
        <p:nvGraphicFramePr>
          <p:cNvPr id="9220" name="Content Placeholder 2">
            <a:extLst>
              <a:ext uri="{FF2B5EF4-FFF2-40B4-BE49-F238E27FC236}">
                <a16:creationId xmlns:a16="http://schemas.microsoft.com/office/drawing/2014/main" id="{B161321D-68C0-4E6E-D4D4-024527828317}"/>
              </a:ext>
            </a:extLst>
          </p:cNvPr>
          <p:cNvGraphicFramePr>
            <a:graphicFrameLocks noGrp="1"/>
          </p:cNvGraphicFramePr>
          <p:nvPr>
            <p:ph sz="quarter" idx="13"/>
            <p:extLst>
              <p:ext uri="{D42A27DB-BD31-4B8C-83A1-F6EECF244321}">
                <p14:modId xmlns:p14="http://schemas.microsoft.com/office/powerpoint/2010/main" val="3590657736"/>
              </p:ext>
            </p:extLst>
          </p:nvPr>
        </p:nvGraphicFramePr>
        <p:xfrm>
          <a:off x="965199" y="2019980"/>
          <a:ext cx="7213600" cy="4598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F73C-AF22-DAEF-36DB-97F8456DCCB2}"/>
              </a:ext>
            </a:extLst>
          </p:cNvPr>
          <p:cNvSpPr>
            <a:spLocks noGrp="1"/>
          </p:cNvSpPr>
          <p:nvPr>
            <p:ph type="title"/>
          </p:nvPr>
        </p:nvSpPr>
        <p:spPr>
          <a:xfrm>
            <a:off x="608460" y="902881"/>
            <a:ext cx="7886293" cy="604593"/>
          </a:xfrm>
        </p:spPr>
        <p:txBody>
          <a:bodyPr/>
          <a:lstStyle/>
          <a:p>
            <a:r>
              <a:rPr lang="en-US" sz="2900"/>
              <a:t>Flask Environment and Python Programming</a:t>
            </a:r>
            <a:endParaRPr lang="en-US"/>
          </a:p>
        </p:txBody>
      </p:sp>
      <p:sp>
        <p:nvSpPr>
          <p:cNvPr id="4" name="TextBox 3">
            <a:extLst>
              <a:ext uri="{FF2B5EF4-FFF2-40B4-BE49-F238E27FC236}">
                <a16:creationId xmlns:a16="http://schemas.microsoft.com/office/drawing/2014/main" id="{21090BF1-13D5-CE20-5879-C31ED5AA32B4}"/>
              </a:ext>
            </a:extLst>
          </p:cNvPr>
          <p:cNvSpPr txBox="1"/>
          <p:nvPr/>
        </p:nvSpPr>
        <p:spPr>
          <a:xfrm>
            <a:off x="950118" y="1564481"/>
            <a:ext cx="75914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Setup the flask environment, </a:t>
            </a:r>
            <a:r>
              <a:rPr lang="en-US" err="1">
                <a:latin typeface="Calibri"/>
                <a:cs typeface="Arial"/>
              </a:rPr>
              <a:t>Mysql</a:t>
            </a:r>
            <a:r>
              <a:rPr lang="en-US">
                <a:latin typeface="Calibri"/>
                <a:cs typeface="Arial"/>
              </a:rPr>
              <a:t>-connection, others </a:t>
            </a:r>
            <a:r>
              <a:rPr lang="en-US" err="1">
                <a:latin typeface="Calibri"/>
                <a:cs typeface="Arial"/>
              </a:rPr>
              <a:t>libaries</a:t>
            </a:r>
            <a:r>
              <a:rPr lang="en-US">
                <a:latin typeface="Calibri"/>
                <a:cs typeface="Arial"/>
              </a:rPr>
              <a:t>/packages</a:t>
            </a:r>
            <a:endParaRPr lang="en-US" err="1"/>
          </a:p>
          <a:p>
            <a:endParaRPr lang="en-US"/>
          </a:p>
        </p:txBody>
      </p:sp>
      <p:sp>
        <p:nvSpPr>
          <p:cNvPr id="32" name="Cube 31">
            <a:extLst>
              <a:ext uri="{FF2B5EF4-FFF2-40B4-BE49-F238E27FC236}">
                <a16:creationId xmlns:a16="http://schemas.microsoft.com/office/drawing/2014/main" id="{9F8CC558-3372-18AE-A97D-502F3221555E}"/>
              </a:ext>
            </a:extLst>
          </p:cNvPr>
          <p:cNvSpPr/>
          <p:nvPr/>
        </p:nvSpPr>
        <p:spPr>
          <a:xfrm>
            <a:off x="3067050" y="2505075"/>
            <a:ext cx="2124075" cy="1219200"/>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Main.py</a:t>
            </a:r>
          </a:p>
        </p:txBody>
      </p:sp>
      <p:pic>
        <p:nvPicPr>
          <p:cNvPr id="34" name="Picture 4">
            <a:extLst>
              <a:ext uri="{FF2B5EF4-FFF2-40B4-BE49-F238E27FC236}">
                <a16:creationId xmlns:a16="http://schemas.microsoft.com/office/drawing/2014/main" id="{8687CBFA-AA72-10AB-12D4-103EA9717C15}"/>
              </a:ext>
            </a:extLst>
          </p:cNvPr>
          <p:cNvPicPr>
            <a:picLocks noChangeAspect="1"/>
          </p:cNvPicPr>
          <p:nvPr/>
        </p:nvPicPr>
        <p:blipFill>
          <a:blip r:embed="rId3"/>
          <a:stretch>
            <a:fillRect/>
          </a:stretch>
        </p:blipFill>
        <p:spPr>
          <a:xfrm>
            <a:off x="2381250" y="1943670"/>
            <a:ext cx="3590925" cy="208410"/>
          </a:xfrm>
          <a:prstGeom prst="rect">
            <a:avLst/>
          </a:prstGeom>
        </p:spPr>
      </p:pic>
      <p:sp>
        <p:nvSpPr>
          <p:cNvPr id="35" name="Arrow: Down 34">
            <a:extLst>
              <a:ext uri="{FF2B5EF4-FFF2-40B4-BE49-F238E27FC236}">
                <a16:creationId xmlns:a16="http://schemas.microsoft.com/office/drawing/2014/main" id="{05E93690-4156-7267-9E7C-4670AD873E4C}"/>
              </a:ext>
            </a:extLst>
          </p:cNvPr>
          <p:cNvSpPr/>
          <p:nvPr/>
        </p:nvSpPr>
        <p:spPr>
          <a:xfrm>
            <a:off x="3976687" y="2152649"/>
            <a:ext cx="304800" cy="4191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C311FAC-AA8B-97E0-C2D3-799D4886A0DF}"/>
              </a:ext>
            </a:extLst>
          </p:cNvPr>
          <p:cNvSpPr txBox="1"/>
          <p:nvPr/>
        </p:nvSpPr>
        <p:spPr>
          <a:xfrm>
            <a:off x="5360193" y="265271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This script act as server</a:t>
            </a:r>
            <a:br>
              <a:rPr lang="en-US">
                <a:latin typeface="Calibri"/>
                <a:cs typeface="Arial"/>
              </a:rPr>
            </a:br>
            <a:r>
              <a:rPr lang="en-US">
                <a:latin typeface="Calibri"/>
                <a:cs typeface="Arial"/>
              </a:rPr>
              <a:t>Run Flask and define all python scripts. </a:t>
            </a:r>
            <a:endParaRPr lang="en-US"/>
          </a:p>
        </p:txBody>
      </p:sp>
      <p:sp>
        <p:nvSpPr>
          <p:cNvPr id="37" name="Arrow: Right 36">
            <a:extLst>
              <a:ext uri="{FF2B5EF4-FFF2-40B4-BE49-F238E27FC236}">
                <a16:creationId xmlns:a16="http://schemas.microsoft.com/office/drawing/2014/main" id="{6D59736D-1C10-933E-5665-5DDE48AB9A09}"/>
              </a:ext>
            </a:extLst>
          </p:cNvPr>
          <p:cNvSpPr/>
          <p:nvPr/>
        </p:nvSpPr>
        <p:spPr>
          <a:xfrm rot="7860000">
            <a:off x="2192573" y="4095113"/>
            <a:ext cx="971550" cy="3619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16D33AC3-E18B-60E9-1433-0A2B4AE116B7}"/>
              </a:ext>
            </a:extLst>
          </p:cNvPr>
          <p:cNvSpPr/>
          <p:nvPr/>
        </p:nvSpPr>
        <p:spPr>
          <a:xfrm rot="5400000">
            <a:off x="4068997" y="4161787"/>
            <a:ext cx="971550" cy="3619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5" descr="A screen shot of a computer&#10;&#10;Description automatically generated">
            <a:extLst>
              <a:ext uri="{FF2B5EF4-FFF2-40B4-BE49-F238E27FC236}">
                <a16:creationId xmlns:a16="http://schemas.microsoft.com/office/drawing/2014/main" id="{78E2C04C-D747-F853-5412-5EFF3D53B069}"/>
              </a:ext>
            </a:extLst>
          </p:cNvPr>
          <p:cNvPicPr>
            <a:picLocks noChangeAspect="1"/>
          </p:cNvPicPr>
          <p:nvPr/>
        </p:nvPicPr>
        <p:blipFill>
          <a:blip r:embed="rId4"/>
          <a:stretch>
            <a:fillRect/>
          </a:stretch>
        </p:blipFill>
        <p:spPr>
          <a:xfrm>
            <a:off x="542925" y="2779369"/>
            <a:ext cx="2343150" cy="803962"/>
          </a:xfrm>
          <a:prstGeom prst="rect">
            <a:avLst/>
          </a:prstGeom>
        </p:spPr>
      </p:pic>
      <p:sp>
        <p:nvSpPr>
          <p:cNvPr id="41" name="Rectangle 40">
            <a:extLst>
              <a:ext uri="{FF2B5EF4-FFF2-40B4-BE49-F238E27FC236}">
                <a16:creationId xmlns:a16="http://schemas.microsoft.com/office/drawing/2014/main" id="{432CEC33-137E-AA9C-CAF5-B2C444936BAA}"/>
              </a:ext>
            </a:extLst>
          </p:cNvPr>
          <p:cNvSpPr/>
          <p:nvPr/>
        </p:nvSpPr>
        <p:spPr>
          <a:xfrm>
            <a:off x="164306" y="4826793"/>
            <a:ext cx="3390900" cy="1447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-All alert function python files</a:t>
            </a:r>
          </a:p>
          <a:p>
            <a:pPr algn="ctr"/>
            <a:r>
              <a:rPr lang="en-US"/>
              <a:t>-Python files to </a:t>
            </a:r>
            <a:r>
              <a:rPr lang="en-US" err="1"/>
              <a:t>retrive</a:t>
            </a:r>
            <a:r>
              <a:rPr lang="en-US"/>
              <a:t> data and display on website</a:t>
            </a:r>
          </a:p>
          <a:p>
            <a:pPr algn="ctr"/>
            <a:r>
              <a:rPr lang="en-US"/>
              <a:t>-Other files</a:t>
            </a:r>
          </a:p>
        </p:txBody>
      </p:sp>
      <p:sp>
        <p:nvSpPr>
          <p:cNvPr id="42" name="Rectangle 41">
            <a:extLst>
              <a:ext uri="{FF2B5EF4-FFF2-40B4-BE49-F238E27FC236}">
                <a16:creationId xmlns:a16="http://schemas.microsoft.com/office/drawing/2014/main" id="{6B4E2F6C-D274-6324-48C9-A92F593AAD58}"/>
              </a:ext>
            </a:extLst>
          </p:cNvPr>
          <p:cNvSpPr/>
          <p:nvPr/>
        </p:nvSpPr>
        <p:spPr>
          <a:xfrm>
            <a:off x="3755230" y="4826792"/>
            <a:ext cx="3981450" cy="1447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t>SendData</a:t>
            </a:r>
            <a:r>
              <a:rPr lang="en-US"/>
              <a:t> file to retrieve the data from Arduino and website and store it in database.</a:t>
            </a:r>
          </a:p>
          <a:p>
            <a:pPr algn="ctr"/>
            <a:r>
              <a:rPr lang="en-US"/>
              <a:t>-Execute the alerting functions</a:t>
            </a:r>
          </a:p>
        </p:txBody>
      </p:sp>
      <p:sp>
        <p:nvSpPr>
          <p:cNvPr id="43" name="TextBox 42">
            <a:extLst>
              <a:ext uri="{FF2B5EF4-FFF2-40B4-BE49-F238E27FC236}">
                <a16:creationId xmlns:a16="http://schemas.microsoft.com/office/drawing/2014/main" id="{568A3110-A55A-C266-6E31-FD820E727DDF}"/>
              </a:ext>
            </a:extLst>
          </p:cNvPr>
          <p:cNvSpPr txBox="1"/>
          <p:nvPr/>
        </p:nvSpPr>
        <p:spPr>
          <a:xfrm>
            <a:off x="4988718" y="438626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SendData.py</a:t>
            </a:r>
            <a:endParaRPr lang="en-US"/>
          </a:p>
        </p:txBody>
      </p:sp>
    </p:spTree>
    <p:extLst>
      <p:ext uri="{BB962C8B-B14F-4D97-AF65-F5344CB8AC3E}">
        <p14:creationId xmlns:p14="http://schemas.microsoft.com/office/powerpoint/2010/main" val="1541174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918B-F457-FCC4-8F2B-ABAC0BF9746D}"/>
              </a:ext>
            </a:extLst>
          </p:cNvPr>
          <p:cNvSpPr>
            <a:spLocks noGrp="1"/>
          </p:cNvSpPr>
          <p:nvPr>
            <p:ph type="title"/>
          </p:nvPr>
        </p:nvSpPr>
        <p:spPr/>
        <p:txBody>
          <a:bodyPr/>
          <a:lstStyle/>
          <a:p>
            <a:r>
              <a:rPr lang="en-US"/>
              <a:t>Database configuration and Data handling</a:t>
            </a:r>
          </a:p>
        </p:txBody>
      </p:sp>
      <p:sp>
        <p:nvSpPr>
          <p:cNvPr id="5" name="Cylinder 4">
            <a:extLst>
              <a:ext uri="{FF2B5EF4-FFF2-40B4-BE49-F238E27FC236}">
                <a16:creationId xmlns:a16="http://schemas.microsoft.com/office/drawing/2014/main" id="{D87C6354-E00A-DEE5-2BF6-DE65E2C9A4DE}"/>
              </a:ext>
            </a:extLst>
          </p:cNvPr>
          <p:cNvSpPr/>
          <p:nvPr/>
        </p:nvSpPr>
        <p:spPr>
          <a:xfrm>
            <a:off x="569118" y="1495425"/>
            <a:ext cx="2647950" cy="206692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Sensors data, alerts, threshold</a:t>
            </a:r>
          </a:p>
        </p:txBody>
      </p:sp>
      <p:sp>
        <p:nvSpPr>
          <p:cNvPr id="6" name="Arrow: Right 5">
            <a:extLst>
              <a:ext uri="{FF2B5EF4-FFF2-40B4-BE49-F238E27FC236}">
                <a16:creationId xmlns:a16="http://schemas.microsoft.com/office/drawing/2014/main" id="{43CE81F2-A6DF-4B4A-09A1-778D9E472DDF}"/>
              </a:ext>
            </a:extLst>
          </p:cNvPr>
          <p:cNvSpPr/>
          <p:nvPr/>
        </p:nvSpPr>
        <p:spPr>
          <a:xfrm rot="10800000">
            <a:off x="3466215" y="1741874"/>
            <a:ext cx="1085850"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black text on a white background&#10;&#10;Description automatically generated">
            <a:extLst>
              <a:ext uri="{FF2B5EF4-FFF2-40B4-BE49-F238E27FC236}">
                <a16:creationId xmlns:a16="http://schemas.microsoft.com/office/drawing/2014/main" id="{F6A478EC-1138-6BAB-A081-2BE72C7FC791}"/>
              </a:ext>
            </a:extLst>
          </p:cNvPr>
          <p:cNvPicPr>
            <a:picLocks noGrp="1" noChangeAspect="1"/>
          </p:cNvPicPr>
          <p:nvPr>
            <p:ph sz="quarter" idx="13"/>
          </p:nvPr>
        </p:nvPicPr>
        <p:blipFill>
          <a:blip r:embed="rId2"/>
          <a:stretch>
            <a:fillRect/>
          </a:stretch>
        </p:blipFill>
        <p:spPr>
          <a:xfrm>
            <a:off x="774701" y="1716087"/>
            <a:ext cx="2343150" cy="714375"/>
          </a:xfrm>
        </p:spPr>
      </p:pic>
      <p:sp>
        <p:nvSpPr>
          <p:cNvPr id="3" name="Arrow: Right 2">
            <a:extLst>
              <a:ext uri="{FF2B5EF4-FFF2-40B4-BE49-F238E27FC236}">
                <a16:creationId xmlns:a16="http://schemas.microsoft.com/office/drawing/2014/main" id="{0E49EE29-15C4-156B-CF91-6A9C4EECB951}"/>
              </a:ext>
            </a:extLst>
          </p:cNvPr>
          <p:cNvSpPr/>
          <p:nvPr/>
        </p:nvSpPr>
        <p:spPr>
          <a:xfrm>
            <a:off x="3561465" y="2199073"/>
            <a:ext cx="1085850"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2DD4AE1-1C40-D1FA-E302-CD3B2B37AAAA}"/>
              </a:ext>
            </a:extLst>
          </p:cNvPr>
          <p:cNvSpPr/>
          <p:nvPr/>
        </p:nvSpPr>
        <p:spPr>
          <a:xfrm>
            <a:off x="5060156" y="1647825"/>
            <a:ext cx="3009900" cy="923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Python scripts(</a:t>
            </a:r>
            <a:r>
              <a:rPr lang="en-US" err="1"/>
              <a:t>SendData</a:t>
            </a:r>
            <a:r>
              <a:rPr lang="en-US"/>
              <a:t> and </a:t>
            </a:r>
            <a:r>
              <a:rPr lang="en-US" err="1"/>
              <a:t>Getdata</a:t>
            </a:r>
          </a:p>
        </p:txBody>
      </p:sp>
      <p:sp>
        <p:nvSpPr>
          <p:cNvPr id="8" name="Arrow: Right 7">
            <a:extLst>
              <a:ext uri="{FF2B5EF4-FFF2-40B4-BE49-F238E27FC236}">
                <a16:creationId xmlns:a16="http://schemas.microsoft.com/office/drawing/2014/main" id="{142D9B32-5A70-EE8A-F16F-EF4CA02EDD5E}"/>
              </a:ext>
            </a:extLst>
          </p:cNvPr>
          <p:cNvSpPr/>
          <p:nvPr/>
        </p:nvSpPr>
        <p:spPr>
          <a:xfrm rot="5400000">
            <a:off x="6819015" y="3018223"/>
            <a:ext cx="1085850"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A screenshot of a computer&#10;&#10;Description automatically generated">
            <a:extLst>
              <a:ext uri="{FF2B5EF4-FFF2-40B4-BE49-F238E27FC236}">
                <a16:creationId xmlns:a16="http://schemas.microsoft.com/office/drawing/2014/main" id="{B8D8338D-C9A0-A7AD-7D3D-39EEBBAA0DB5}"/>
              </a:ext>
            </a:extLst>
          </p:cNvPr>
          <p:cNvPicPr>
            <a:picLocks noChangeAspect="1"/>
          </p:cNvPicPr>
          <p:nvPr/>
        </p:nvPicPr>
        <p:blipFill>
          <a:blip r:embed="rId3"/>
          <a:stretch>
            <a:fillRect/>
          </a:stretch>
        </p:blipFill>
        <p:spPr>
          <a:xfrm>
            <a:off x="6562725" y="3822901"/>
            <a:ext cx="2324100" cy="1241023"/>
          </a:xfrm>
          <a:prstGeom prst="rect">
            <a:avLst/>
          </a:prstGeom>
        </p:spPr>
      </p:pic>
      <p:sp>
        <p:nvSpPr>
          <p:cNvPr id="11" name="TextBox 10">
            <a:extLst>
              <a:ext uri="{FF2B5EF4-FFF2-40B4-BE49-F238E27FC236}">
                <a16:creationId xmlns:a16="http://schemas.microsoft.com/office/drawing/2014/main" id="{BA8BDE67-8355-922C-C955-798FD1ED554D}"/>
              </a:ext>
            </a:extLst>
          </p:cNvPr>
          <p:cNvSpPr txBox="1"/>
          <p:nvPr/>
        </p:nvSpPr>
        <p:spPr>
          <a:xfrm>
            <a:off x="7862887" y="2781300"/>
            <a:ext cx="12477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Arial"/>
              </a:rPr>
              <a:t>Web dashboard</a:t>
            </a:r>
            <a:endParaRPr lang="en-US"/>
          </a:p>
        </p:txBody>
      </p:sp>
      <p:sp>
        <p:nvSpPr>
          <p:cNvPr id="12" name="TextBox 11">
            <a:extLst>
              <a:ext uri="{FF2B5EF4-FFF2-40B4-BE49-F238E27FC236}">
                <a16:creationId xmlns:a16="http://schemas.microsoft.com/office/drawing/2014/main" id="{CFABFBAB-C8AA-2103-0AC4-15D671E6DD44}"/>
              </a:ext>
            </a:extLst>
          </p:cNvPr>
          <p:cNvSpPr txBox="1"/>
          <p:nvPr/>
        </p:nvSpPr>
        <p:spPr>
          <a:xfrm>
            <a:off x="183356" y="4886325"/>
            <a:ext cx="35337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Arial"/>
              </a:rPr>
              <a:t>Setup local database with 2 table </a:t>
            </a:r>
          </a:p>
          <a:p>
            <a:r>
              <a:rPr lang="en-US">
                <a:latin typeface="Calibri"/>
                <a:ea typeface="Calibri"/>
                <a:cs typeface="Arial"/>
              </a:rPr>
              <a:t>-Sensor data</a:t>
            </a:r>
          </a:p>
          <a:p>
            <a:r>
              <a:rPr lang="en-US">
                <a:latin typeface="Calibri"/>
                <a:ea typeface="Calibri"/>
                <a:cs typeface="Arial"/>
              </a:rPr>
              <a:t>-Alert, Threshold data</a:t>
            </a:r>
            <a:endParaRPr lang="en-US">
              <a:ea typeface="Calibri"/>
            </a:endParaRPr>
          </a:p>
        </p:txBody>
      </p:sp>
      <p:pic>
        <p:nvPicPr>
          <p:cNvPr id="13" name="Picture 13" descr="A screenshot of a computer&#10;&#10;Description automatically generated">
            <a:extLst>
              <a:ext uri="{FF2B5EF4-FFF2-40B4-BE49-F238E27FC236}">
                <a16:creationId xmlns:a16="http://schemas.microsoft.com/office/drawing/2014/main" id="{0060416A-CE32-F26B-6C0A-A7BF3C5C2F8A}"/>
              </a:ext>
            </a:extLst>
          </p:cNvPr>
          <p:cNvPicPr>
            <a:picLocks noChangeAspect="1"/>
          </p:cNvPicPr>
          <p:nvPr/>
        </p:nvPicPr>
        <p:blipFill>
          <a:blip r:embed="rId4"/>
          <a:stretch>
            <a:fillRect/>
          </a:stretch>
        </p:blipFill>
        <p:spPr>
          <a:xfrm>
            <a:off x="523875" y="3688080"/>
            <a:ext cx="2743200" cy="1082040"/>
          </a:xfrm>
          <a:prstGeom prst="rect">
            <a:avLst/>
          </a:prstGeom>
        </p:spPr>
      </p:pic>
      <p:sp>
        <p:nvSpPr>
          <p:cNvPr id="14" name="Arrow: Down 13">
            <a:extLst>
              <a:ext uri="{FF2B5EF4-FFF2-40B4-BE49-F238E27FC236}">
                <a16:creationId xmlns:a16="http://schemas.microsoft.com/office/drawing/2014/main" id="{ACC0A45A-B66C-5DF5-1175-B5C4DC554AA3}"/>
              </a:ext>
            </a:extLst>
          </p:cNvPr>
          <p:cNvSpPr/>
          <p:nvPr/>
        </p:nvSpPr>
        <p:spPr>
          <a:xfrm>
            <a:off x="4998243" y="2781299"/>
            <a:ext cx="485775" cy="22764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ylinder 14">
            <a:extLst>
              <a:ext uri="{FF2B5EF4-FFF2-40B4-BE49-F238E27FC236}">
                <a16:creationId xmlns:a16="http://schemas.microsoft.com/office/drawing/2014/main" id="{48882190-AEC0-D71D-FAC4-4019804379BE}"/>
              </a:ext>
            </a:extLst>
          </p:cNvPr>
          <p:cNvSpPr/>
          <p:nvPr/>
        </p:nvSpPr>
        <p:spPr>
          <a:xfrm>
            <a:off x="4645817" y="5229224"/>
            <a:ext cx="1152525" cy="127635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MongoDB</a:t>
            </a:r>
          </a:p>
        </p:txBody>
      </p:sp>
      <p:sp>
        <p:nvSpPr>
          <p:cNvPr id="16" name="TextBox 15">
            <a:extLst>
              <a:ext uri="{FF2B5EF4-FFF2-40B4-BE49-F238E27FC236}">
                <a16:creationId xmlns:a16="http://schemas.microsoft.com/office/drawing/2014/main" id="{3CCDD835-F9CB-D6B5-A59C-CE5C6BBA6561}"/>
              </a:ext>
            </a:extLst>
          </p:cNvPr>
          <p:cNvSpPr txBox="1"/>
          <p:nvPr/>
        </p:nvSpPr>
        <p:spPr>
          <a:xfrm>
            <a:off x="5845968" y="570547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Additional database for backup</a:t>
            </a:r>
            <a:endParaRPr lang="en-US"/>
          </a:p>
        </p:txBody>
      </p:sp>
    </p:spTree>
    <p:extLst>
      <p:ext uri="{BB962C8B-B14F-4D97-AF65-F5344CB8AC3E}">
        <p14:creationId xmlns:p14="http://schemas.microsoft.com/office/powerpoint/2010/main" val="147211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F467-642E-6EBC-2B9F-E0CCCA43439F}"/>
              </a:ext>
            </a:extLst>
          </p:cNvPr>
          <p:cNvSpPr>
            <a:spLocks noGrp="1"/>
          </p:cNvSpPr>
          <p:nvPr>
            <p:ph type="title"/>
          </p:nvPr>
        </p:nvSpPr>
        <p:spPr/>
        <p:txBody>
          <a:bodyPr/>
          <a:lstStyle/>
          <a:p>
            <a:r>
              <a:rPr lang="en-US"/>
              <a:t>Website dashboard and Data handling</a:t>
            </a:r>
          </a:p>
        </p:txBody>
      </p:sp>
      <p:pic>
        <p:nvPicPr>
          <p:cNvPr id="5" name="Picture 4" descr="A screenshot of a graph&#10;&#10;Description automatically generated">
            <a:extLst>
              <a:ext uri="{FF2B5EF4-FFF2-40B4-BE49-F238E27FC236}">
                <a16:creationId xmlns:a16="http://schemas.microsoft.com/office/drawing/2014/main" id="{A3663B65-7347-2C4F-CC6E-79D2858FDC47}"/>
              </a:ext>
            </a:extLst>
          </p:cNvPr>
          <p:cNvPicPr>
            <a:picLocks noChangeAspect="1"/>
          </p:cNvPicPr>
          <p:nvPr/>
        </p:nvPicPr>
        <p:blipFill>
          <a:blip r:embed="rId2"/>
          <a:stretch>
            <a:fillRect/>
          </a:stretch>
        </p:blipFill>
        <p:spPr>
          <a:xfrm>
            <a:off x="693701" y="2488614"/>
            <a:ext cx="3181427" cy="1710961"/>
          </a:xfrm>
          <a:prstGeom prst="rect">
            <a:avLst/>
          </a:prstGeom>
        </p:spPr>
      </p:pic>
      <p:sp>
        <p:nvSpPr>
          <p:cNvPr id="6" name="TextBox 5">
            <a:extLst>
              <a:ext uri="{FF2B5EF4-FFF2-40B4-BE49-F238E27FC236}">
                <a16:creationId xmlns:a16="http://schemas.microsoft.com/office/drawing/2014/main" id="{22D329B6-3842-034D-BC4D-716C16DF6B19}"/>
              </a:ext>
            </a:extLst>
          </p:cNvPr>
          <p:cNvSpPr txBox="1"/>
          <p:nvPr/>
        </p:nvSpPr>
        <p:spPr>
          <a:xfrm>
            <a:off x="735806" y="1843087"/>
            <a:ext cx="38195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Arial"/>
              </a:rPr>
              <a:t>Website created using HTML, CSS, JavaScript</a:t>
            </a:r>
            <a:endParaRPr lang="en-US" err="1"/>
          </a:p>
        </p:txBody>
      </p:sp>
      <p:sp>
        <p:nvSpPr>
          <p:cNvPr id="7" name="Rectangle 6">
            <a:extLst>
              <a:ext uri="{FF2B5EF4-FFF2-40B4-BE49-F238E27FC236}">
                <a16:creationId xmlns:a16="http://schemas.microsoft.com/office/drawing/2014/main" id="{CC72F5D1-A165-EF78-359F-7D55398462EA}"/>
              </a:ext>
            </a:extLst>
          </p:cNvPr>
          <p:cNvSpPr/>
          <p:nvPr/>
        </p:nvSpPr>
        <p:spPr>
          <a:xfrm>
            <a:off x="5605463" y="2645569"/>
            <a:ext cx="2486025"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Python scripts retrieve and send data to</a:t>
            </a:r>
          </a:p>
        </p:txBody>
      </p:sp>
      <p:sp>
        <p:nvSpPr>
          <p:cNvPr id="8" name="Arrow: Right 7">
            <a:extLst>
              <a:ext uri="{FF2B5EF4-FFF2-40B4-BE49-F238E27FC236}">
                <a16:creationId xmlns:a16="http://schemas.microsoft.com/office/drawing/2014/main" id="{914C0320-54E0-55FC-4323-2682D1C4DADA}"/>
              </a:ext>
            </a:extLst>
          </p:cNvPr>
          <p:cNvSpPr/>
          <p:nvPr/>
        </p:nvSpPr>
        <p:spPr>
          <a:xfrm>
            <a:off x="4248149" y="3169443"/>
            <a:ext cx="981075" cy="4857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6392D49-1288-EF53-E48B-0786D6370EF6}"/>
              </a:ext>
            </a:extLst>
          </p:cNvPr>
          <p:cNvSpPr txBox="1"/>
          <p:nvPr/>
        </p:nvSpPr>
        <p:spPr>
          <a:xfrm>
            <a:off x="4033837" y="3607593"/>
            <a:ext cx="17907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Arial"/>
              </a:rPr>
              <a:t>Using DOM so the </a:t>
            </a:r>
            <a:r>
              <a:rPr lang="en-US" err="1">
                <a:latin typeface="Calibri"/>
                <a:ea typeface="Calibri"/>
                <a:cs typeface="Arial"/>
              </a:rPr>
              <a:t>Javascript</a:t>
            </a:r>
            <a:r>
              <a:rPr lang="en-US">
                <a:latin typeface="Calibri"/>
                <a:ea typeface="Calibri"/>
                <a:cs typeface="Arial"/>
              </a:rPr>
              <a:t> can display  and alter data on webpage</a:t>
            </a:r>
            <a:endParaRPr lang="en-US">
              <a:ea typeface="Calibri"/>
            </a:endParaRPr>
          </a:p>
        </p:txBody>
      </p:sp>
      <p:sp>
        <p:nvSpPr>
          <p:cNvPr id="10" name="Arrow: Right 9">
            <a:extLst>
              <a:ext uri="{FF2B5EF4-FFF2-40B4-BE49-F238E27FC236}">
                <a16:creationId xmlns:a16="http://schemas.microsoft.com/office/drawing/2014/main" id="{F5D4216C-5DF2-80E8-C7AD-729501FF4C6B}"/>
              </a:ext>
            </a:extLst>
          </p:cNvPr>
          <p:cNvSpPr/>
          <p:nvPr/>
        </p:nvSpPr>
        <p:spPr>
          <a:xfrm rot="10800000">
            <a:off x="4114799" y="2683667"/>
            <a:ext cx="981075" cy="4857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611507A1-60FE-A1DD-F5E5-065713DD1B82}"/>
              </a:ext>
            </a:extLst>
          </p:cNvPr>
          <p:cNvSpPr/>
          <p:nvPr/>
        </p:nvSpPr>
        <p:spPr>
          <a:xfrm>
            <a:off x="6653212" y="3705224"/>
            <a:ext cx="485775" cy="914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ylinder 12">
            <a:extLst>
              <a:ext uri="{FF2B5EF4-FFF2-40B4-BE49-F238E27FC236}">
                <a16:creationId xmlns:a16="http://schemas.microsoft.com/office/drawing/2014/main" id="{49AB9C9B-7D1A-B9A7-599B-767FCEAF7D09}"/>
              </a:ext>
            </a:extLst>
          </p:cNvPr>
          <p:cNvSpPr/>
          <p:nvPr/>
        </p:nvSpPr>
        <p:spPr>
          <a:xfrm>
            <a:off x="5826918" y="4810125"/>
            <a:ext cx="2228850" cy="173355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Sensors data, alerts, threshold</a:t>
            </a:r>
          </a:p>
        </p:txBody>
      </p:sp>
      <p:pic>
        <p:nvPicPr>
          <p:cNvPr id="15" name="Picture 7" descr="A black text on a white background&#10;&#10;Description automatically generated">
            <a:extLst>
              <a:ext uri="{FF2B5EF4-FFF2-40B4-BE49-F238E27FC236}">
                <a16:creationId xmlns:a16="http://schemas.microsoft.com/office/drawing/2014/main" id="{0A93A4DA-249C-E6B8-B6D2-27115FA302C4}"/>
              </a:ext>
            </a:extLst>
          </p:cNvPr>
          <p:cNvPicPr>
            <a:picLocks noGrp="1" noChangeAspect="1"/>
          </p:cNvPicPr>
          <p:nvPr>
            <p:ph sz="quarter" idx="13"/>
          </p:nvPr>
        </p:nvPicPr>
        <p:blipFill>
          <a:blip r:embed="rId3"/>
          <a:stretch>
            <a:fillRect/>
          </a:stretch>
        </p:blipFill>
        <p:spPr>
          <a:xfrm>
            <a:off x="6108701" y="4906962"/>
            <a:ext cx="1581150" cy="485775"/>
          </a:xfrm>
        </p:spPr>
      </p:pic>
      <p:cxnSp>
        <p:nvCxnSpPr>
          <p:cNvPr id="16" name="Straight Arrow Connector 15">
            <a:extLst>
              <a:ext uri="{FF2B5EF4-FFF2-40B4-BE49-F238E27FC236}">
                <a16:creationId xmlns:a16="http://schemas.microsoft.com/office/drawing/2014/main" id="{70FCA38E-7918-CC2E-9765-433D34109FCE}"/>
              </a:ext>
            </a:extLst>
          </p:cNvPr>
          <p:cNvCxnSpPr/>
          <p:nvPr/>
        </p:nvCxnSpPr>
        <p:spPr>
          <a:xfrm>
            <a:off x="781050" y="4343400"/>
            <a:ext cx="0" cy="55245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4" descr="A screenshot of a screen&#10;&#10;Description automatically generated">
            <a:extLst>
              <a:ext uri="{FF2B5EF4-FFF2-40B4-BE49-F238E27FC236}">
                <a16:creationId xmlns:a16="http://schemas.microsoft.com/office/drawing/2014/main" id="{76F8478E-A669-0DAD-16EF-A32131C6D391}"/>
              </a:ext>
            </a:extLst>
          </p:cNvPr>
          <p:cNvPicPr>
            <a:picLocks noChangeAspect="1"/>
          </p:cNvPicPr>
          <p:nvPr/>
        </p:nvPicPr>
        <p:blipFill>
          <a:blip r:embed="rId4"/>
          <a:stretch>
            <a:fillRect/>
          </a:stretch>
        </p:blipFill>
        <p:spPr>
          <a:xfrm>
            <a:off x="57150" y="4973731"/>
            <a:ext cx="1590675" cy="1396813"/>
          </a:xfrm>
          <a:prstGeom prst="rect">
            <a:avLst/>
          </a:prstGeom>
        </p:spPr>
      </p:pic>
      <p:pic>
        <p:nvPicPr>
          <p:cNvPr id="20" name="Picture 20" descr="A screenshot of a computer&#10;&#10;Description automatically generated">
            <a:extLst>
              <a:ext uri="{FF2B5EF4-FFF2-40B4-BE49-F238E27FC236}">
                <a16:creationId xmlns:a16="http://schemas.microsoft.com/office/drawing/2014/main" id="{404577F6-1A23-22A0-3E85-1BE9B7A5F690}"/>
              </a:ext>
            </a:extLst>
          </p:cNvPr>
          <p:cNvPicPr>
            <a:picLocks noChangeAspect="1"/>
          </p:cNvPicPr>
          <p:nvPr/>
        </p:nvPicPr>
        <p:blipFill>
          <a:blip r:embed="rId5"/>
          <a:stretch>
            <a:fillRect/>
          </a:stretch>
        </p:blipFill>
        <p:spPr>
          <a:xfrm>
            <a:off x="1724025" y="5014696"/>
            <a:ext cx="2114550" cy="1124383"/>
          </a:xfrm>
          <a:prstGeom prst="rect">
            <a:avLst/>
          </a:prstGeom>
        </p:spPr>
      </p:pic>
      <p:cxnSp>
        <p:nvCxnSpPr>
          <p:cNvPr id="21" name="Straight Arrow Connector 20">
            <a:extLst>
              <a:ext uri="{FF2B5EF4-FFF2-40B4-BE49-F238E27FC236}">
                <a16:creationId xmlns:a16="http://schemas.microsoft.com/office/drawing/2014/main" id="{CB58CF33-1A2B-3E6A-C8DB-94ED5CDEE881}"/>
              </a:ext>
            </a:extLst>
          </p:cNvPr>
          <p:cNvCxnSpPr>
            <a:cxnSpLocks/>
          </p:cNvCxnSpPr>
          <p:nvPr/>
        </p:nvCxnSpPr>
        <p:spPr>
          <a:xfrm>
            <a:off x="2238374" y="4352925"/>
            <a:ext cx="0" cy="55245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643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7264-F9AF-C327-9E4E-8DBCD80566D9}"/>
              </a:ext>
            </a:extLst>
          </p:cNvPr>
          <p:cNvSpPr>
            <a:spLocks noGrp="1"/>
          </p:cNvSpPr>
          <p:nvPr>
            <p:ph type="title"/>
          </p:nvPr>
        </p:nvSpPr>
        <p:spPr>
          <a:xfrm>
            <a:off x="370335" y="540931"/>
            <a:ext cx="7476718" cy="604593"/>
          </a:xfrm>
        </p:spPr>
        <p:txBody>
          <a:bodyPr>
            <a:normAutofit fontScale="90000"/>
          </a:bodyPr>
          <a:lstStyle/>
          <a:p>
            <a:r>
              <a:rPr lang="en-US"/>
              <a:t>Data Collection and Communication(CON'T)</a:t>
            </a:r>
          </a:p>
        </p:txBody>
      </p:sp>
      <p:graphicFrame>
        <p:nvGraphicFramePr>
          <p:cNvPr id="4" name="Content Placeholder 3">
            <a:extLst>
              <a:ext uri="{FF2B5EF4-FFF2-40B4-BE49-F238E27FC236}">
                <a16:creationId xmlns:a16="http://schemas.microsoft.com/office/drawing/2014/main" id="{8AB86782-4A42-5EC9-C789-EEB84EA5C919}"/>
              </a:ext>
            </a:extLst>
          </p:cNvPr>
          <p:cNvGraphicFramePr>
            <a:graphicFrameLocks noGrp="1"/>
          </p:cNvGraphicFramePr>
          <p:nvPr>
            <p:ph sz="quarter" idx="13"/>
            <p:extLst>
              <p:ext uri="{D42A27DB-BD31-4B8C-83A1-F6EECF244321}">
                <p14:modId xmlns:p14="http://schemas.microsoft.com/office/powerpoint/2010/main" val="2795028768"/>
              </p:ext>
            </p:extLst>
          </p:nvPr>
        </p:nvGraphicFramePr>
        <p:xfrm>
          <a:off x="665163" y="1651000"/>
          <a:ext cx="7781925" cy="1422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183050A9-3A7D-CEA8-B08F-1ACDCF701B70}"/>
              </a:ext>
            </a:extLst>
          </p:cNvPr>
          <p:cNvSpPr txBox="1"/>
          <p:nvPr/>
        </p:nvSpPr>
        <p:spPr>
          <a:xfrm>
            <a:off x="665163" y="3226991"/>
            <a:ext cx="7781924" cy="1754326"/>
          </a:xfrm>
          <a:prstGeom prst="rect">
            <a:avLst/>
          </a:prstGeom>
          <a:noFill/>
        </p:spPr>
        <p:txBody>
          <a:bodyPr wrap="square" rtlCol="0">
            <a:spAutoFit/>
          </a:bodyPr>
          <a:lstStyle/>
          <a:p>
            <a:r>
              <a:rPr lang="en-US"/>
              <a:t>The python runs a flask server:</a:t>
            </a:r>
          </a:p>
          <a:p>
            <a:br>
              <a:rPr lang="en-US"/>
            </a:br>
            <a:r>
              <a:rPr lang="en-US"/>
              <a:t>Handle HTTP responses</a:t>
            </a:r>
            <a:br>
              <a:rPr lang="en-US"/>
            </a:br>
            <a:r>
              <a:rPr lang="en-US"/>
              <a:t>Processes data</a:t>
            </a:r>
            <a:br>
              <a:rPr lang="en-US"/>
            </a:br>
            <a:r>
              <a:rPr lang="en-US"/>
              <a:t>Interact with the database</a:t>
            </a:r>
          </a:p>
          <a:p>
            <a:r>
              <a:rPr lang="en-US"/>
              <a:t>Handles URL and routing </a:t>
            </a:r>
            <a:endParaRPr lang="en-SG"/>
          </a:p>
        </p:txBody>
      </p:sp>
      <p:pic>
        <p:nvPicPr>
          <p:cNvPr id="12" name="Picture 11">
            <a:extLst>
              <a:ext uri="{FF2B5EF4-FFF2-40B4-BE49-F238E27FC236}">
                <a16:creationId xmlns:a16="http://schemas.microsoft.com/office/drawing/2014/main" id="{77F891E9-DAE2-2292-7735-DC1DC3B80474}"/>
              </a:ext>
            </a:extLst>
          </p:cNvPr>
          <p:cNvPicPr>
            <a:picLocks noChangeAspect="1"/>
          </p:cNvPicPr>
          <p:nvPr/>
        </p:nvPicPr>
        <p:blipFill>
          <a:blip r:embed="rId7"/>
          <a:stretch>
            <a:fillRect/>
          </a:stretch>
        </p:blipFill>
        <p:spPr>
          <a:xfrm>
            <a:off x="4556125" y="2976664"/>
            <a:ext cx="4300983" cy="3706238"/>
          </a:xfrm>
          <a:prstGeom prst="rect">
            <a:avLst/>
          </a:prstGeom>
        </p:spPr>
      </p:pic>
    </p:spTree>
    <p:extLst>
      <p:ext uri="{BB962C8B-B14F-4D97-AF65-F5344CB8AC3E}">
        <p14:creationId xmlns:p14="http://schemas.microsoft.com/office/powerpoint/2010/main" val="3429436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9D57-93D9-2B60-0006-793A919AA233}"/>
              </a:ext>
            </a:extLst>
          </p:cNvPr>
          <p:cNvSpPr>
            <a:spLocks noGrp="1"/>
          </p:cNvSpPr>
          <p:nvPr>
            <p:ph type="title"/>
          </p:nvPr>
        </p:nvSpPr>
        <p:spPr/>
        <p:txBody>
          <a:bodyPr/>
          <a:lstStyle/>
          <a:p>
            <a:r>
              <a:rPr lang="en-US"/>
              <a:t>Other Feature in website</a:t>
            </a:r>
          </a:p>
        </p:txBody>
      </p:sp>
      <p:graphicFrame>
        <p:nvGraphicFramePr>
          <p:cNvPr id="1028" name="Content Placeholder 2">
            <a:extLst>
              <a:ext uri="{FF2B5EF4-FFF2-40B4-BE49-F238E27FC236}">
                <a16:creationId xmlns:a16="http://schemas.microsoft.com/office/drawing/2014/main" id="{B28DE343-60A5-99E8-D390-230662A4210E}"/>
              </a:ext>
            </a:extLst>
          </p:cNvPr>
          <p:cNvGraphicFramePr>
            <a:graphicFrameLocks noGrp="1"/>
          </p:cNvGraphicFramePr>
          <p:nvPr>
            <p:ph sz="quarter" idx="13"/>
            <p:extLst>
              <p:ext uri="{D42A27DB-BD31-4B8C-83A1-F6EECF244321}">
                <p14:modId xmlns:p14="http://schemas.microsoft.com/office/powerpoint/2010/main" val="1994048232"/>
              </p:ext>
            </p:extLst>
          </p:nvPr>
        </p:nvGraphicFramePr>
        <p:xfrm>
          <a:off x="665165" y="1651000"/>
          <a:ext cx="7781923" cy="452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screenshot of a weather forecast&#10;&#10;Description automatically generated">
            <a:extLst>
              <a:ext uri="{FF2B5EF4-FFF2-40B4-BE49-F238E27FC236}">
                <a16:creationId xmlns:a16="http://schemas.microsoft.com/office/drawing/2014/main" id="{3421AFF6-79A2-F2C0-25D1-FF8165BF3626}"/>
              </a:ext>
            </a:extLst>
          </p:cNvPr>
          <p:cNvPicPr>
            <a:picLocks noChangeAspect="1"/>
          </p:cNvPicPr>
          <p:nvPr/>
        </p:nvPicPr>
        <p:blipFill>
          <a:blip r:embed="rId7"/>
          <a:stretch>
            <a:fillRect/>
          </a:stretch>
        </p:blipFill>
        <p:spPr>
          <a:xfrm>
            <a:off x="696912" y="2993903"/>
            <a:ext cx="2793681" cy="2040603"/>
          </a:xfrm>
          <a:prstGeom prst="rect">
            <a:avLst/>
          </a:prstGeom>
        </p:spPr>
      </p:pic>
      <p:pic>
        <p:nvPicPr>
          <p:cNvPr id="1026" name="Picture 2" descr="image">
            <a:extLst>
              <a:ext uri="{FF2B5EF4-FFF2-40B4-BE49-F238E27FC236}">
                <a16:creationId xmlns:a16="http://schemas.microsoft.com/office/drawing/2014/main" id="{DFD1EB96-AC34-4E46-3BAB-2E257D60AD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1082" y="2993903"/>
            <a:ext cx="2413496" cy="3668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940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C861-D5C9-D971-F84B-40ACA33E8C7C}"/>
              </a:ext>
            </a:extLst>
          </p:cNvPr>
          <p:cNvSpPr>
            <a:spLocks noGrp="1"/>
          </p:cNvSpPr>
          <p:nvPr>
            <p:ph type="title"/>
          </p:nvPr>
        </p:nvSpPr>
        <p:spPr/>
        <p:txBody>
          <a:bodyPr/>
          <a:lstStyle/>
          <a:p>
            <a:r>
              <a:rPr lang="en-US"/>
              <a:t>Website Dashboard</a:t>
            </a:r>
            <a:endParaRPr lang="en-SG"/>
          </a:p>
        </p:txBody>
      </p:sp>
      <p:pic>
        <p:nvPicPr>
          <p:cNvPr id="8" name="Picture 7">
            <a:extLst>
              <a:ext uri="{FF2B5EF4-FFF2-40B4-BE49-F238E27FC236}">
                <a16:creationId xmlns:a16="http://schemas.microsoft.com/office/drawing/2014/main" id="{8476F494-2B9F-6691-C4E7-D7E8193D43E5}"/>
              </a:ext>
            </a:extLst>
          </p:cNvPr>
          <p:cNvPicPr>
            <a:picLocks noChangeAspect="1"/>
          </p:cNvPicPr>
          <p:nvPr/>
        </p:nvPicPr>
        <p:blipFill>
          <a:blip r:embed="rId2"/>
          <a:stretch>
            <a:fillRect/>
          </a:stretch>
        </p:blipFill>
        <p:spPr>
          <a:xfrm>
            <a:off x="3703601" y="1498014"/>
            <a:ext cx="4743527" cy="2072911"/>
          </a:xfrm>
          <a:prstGeom prst="rect">
            <a:avLst/>
          </a:prstGeom>
        </p:spPr>
      </p:pic>
      <p:pic>
        <p:nvPicPr>
          <p:cNvPr id="10" name="Picture 9">
            <a:extLst>
              <a:ext uri="{FF2B5EF4-FFF2-40B4-BE49-F238E27FC236}">
                <a16:creationId xmlns:a16="http://schemas.microsoft.com/office/drawing/2014/main" id="{65C1C9A5-F114-70AD-2064-F720CB6E8436}"/>
              </a:ext>
            </a:extLst>
          </p:cNvPr>
          <p:cNvPicPr>
            <a:picLocks noChangeAspect="1"/>
          </p:cNvPicPr>
          <p:nvPr/>
        </p:nvPicPr>
        <p:blipFill>
          <a:blip r:embed="rId3"/>
          <a:stretch>
            <a:fillRect/>
          </a:stretch>
        </p:blipFill>
        <p:spPr>
          <a:xfrm>
            <a:off x="3703601" y="3570925"/>
            <a:ext cx="4781627" cy="2034811"/>
          </a:xfrm>
          <a:prstGeom prst="rect">
            <a:avLst/>
          </a:prstGeom>
        </p:spPr>
      </p:pic>
      <p:sp>
        <p:nvSpPr>
          <p:cNvPr id="11" name="TextBox 10">
            <a:extLst>
              <a:ext uri="{FF2B5EF4-FFF2-40B4-BE49-F238E27FC236}">
                <a16:creationId xmlns:a16="http://schemas.microsoft.com/office/drawing/2014/main" id="{88573F82-4F89-317C-6265-25A9C281FEB8}"/>
              </a:ext>
            </a:extLst>
          </p:cNvPr>
          <p:cNvSpPr txBox="1"/>
          <p:nvPr/>
        </p:nvSpPr>
        <p:spPr>
          <a:xfrm>
            <a:off x="665610" y="1507539"/>
            <a:ext cx="3037991" cy="3139321"/>
          </a:xfrm>
          <a:prstGeom prst="rect">
            <a:avLst/>
          </a:prstGeom>
          <a:noFill/>
        </p:spPr>
        <p:txBody>
          <a:bodyPr wrap="square" rtlCol="0">
            <a:spAutoFit/>
          </a:bodyPr>
          <a:lstStyle/>
          <a:p>
            <a:pPr marL="285750" indent="-285750">
              <a:buFont typeface="Arial" panose="020B0604020202020204" pitchFamily="34" charset="0"/>
              <a:buChar char="•"/>
            </a:pPr>
            <a:r>
              <a:rPr lang="en-US"/>
              <a:t>Real-time data</a:t>
            </a:r>
          </a:p>
          <a:p>
            <a:pPr marL="285750" indent="-285750">
              <a:buFont typeface="Arial" panose="020B0604020202020204" pitchFamily="34" charset="0"/>
              <a:buChar char="•"/>
            </a:pPr>
            <a:r>
              <a:rPr lang="en-US"/>
              <a:t>Real-time charts</a:t>
            </a:r>
          </a:p>
          <a:p>
            <a:pPr marL="285750" indent="-285750">
              <a:buFont typeface="Arial" panose="020B0604020202020204" pitchFamily="34" charset="0"/>
              <a:buChar char="•"/>
            </a:pPr>
            <a:r>
              <a:rPr lang="en-US"/>
              <a:t>Real-time table</a:t>
            </a:r>
          </a:p>
          <a:p>
            <a:pPr marL="285750" indent="-285750">
              <a:buFont typeface="Arial" panose="020B0604020202020204" pitchFamily="34" charset="0"/>
              <a:buChar char="•"/>
            </a:pPr>
            <a:r>
              <a:rPr lang="en-SG"/>
              <a:t>Real-time weather conditions</a:t>
            </a:r>
          </a:p>
          <a:p>
            <a:pPr marL="285750" indent="-285750">
              <a:buFont typeface="Arial" panose="020B0604020202020204" pitchFamily="34" charset="0"/>
              <a:buChar char="•"/>
            </a:pPr>
            <a:r>
              <a:rPr lang="en-SG"/>
              <a:t>Data analytics with downloading to PDF option</a:t>
            </a:r>
          </a:p>
          <a:p>
            <a:pPr marL="285750" indent="-285750">
              <a:buFont typeface="Arial" panose="020B0604020202020204" pitchFamily="34" charset="0"/>
              <a:buChar char="•"/>
            </a:pPr>
            <a:r>
              <a:rPr lang="en-SG"/>
              <a:t>Settings for alert notifications and threshold</a:t>
            </a:r>
          </a:p>
          <a:p>
            <a:pPr marL="285750" indent="-285750">
              <a:buFont typeface="Arial" panose="020B0604020202020204" pitchFamily="34" charset="0"/>
              <a:buChar char="•"/>
            </a:pPr>
            <a:r>
              <a:rPr lang="en-SG"/>
              <a:t>Chat Bot</a:t>
            </a:r>
          </a:p>
          <a:p>
            <a:pPr marL="285750" indent="-285750">
              <a:buFont typeface="Arial" panose="020B0604020202020204" pitchFamily="34" charset="0"/>
              <a:buChar char="•"/>
            </a:pPr>
            <a:r>
              <a:rPr lang="en-SG"/>
              <a:t>Light/Dark Mode</a:t>
            </a:r>
          </a:p>
        </p:txBody>
      </p:sp>
      <p:pic>
        <p:nvPicPr>
          <p:cNvPr id="4" name="Content Placeholder 4" descr="A black rectangular object with a white border&#10;&#10;Description automatically generated">
            <a:extLst>
              <a:ext uri="{FF2B5EF4-FFF2-40B4-BE49-F238E27FC236}">
                <a16:creationId xmlns:a16="http://schemas.microsoft.com/office/drawing/2014/main" id="{497152D8-CA4C-40AB-C456-714B31330FFD}"/>
              </a:ext>
            </a:extLst>
          </p:cNvPr>
          <p:cNvPicPr>
            <a:picLocks noGrp="1" noChangeAspect="1"/>
          </p:cNvPicPr>
          <p:nvPr>
            <p:ph sz="quarter" idx="13"/>
          </p:nvPr>
        </p:nvPicPr>
        <p:blipFill>
          <a:blip r:embed="rId4"/>
          <a:stretch>
            <a:fillRect/>
          </a:stretch>
        </p:blipFill>
        <p:spPr>
          <a:xfrm flipV="1">
            <a:off x="3703678" y="5606529"/>
            <a:ext cx="4781550" cy="477283"/>
          </a:xfrm>
        </p:spPr>
      </p:pic>
    </p:spTree>
    <p:extLst>
      <p:ext uri="{BB962C8B-B14F-4D97-AF65-F5344CB8AC3E}">
        <p14:creationId xmlns:p14="http://schemas.microsoft.com/office/powerpoint/2010/main" val="2188047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3091-B2D5-29DE-CCEE-755AC21E83DD}"/>
              </a:ext>
            </a:extLst>
          </p:cNvPr>
          <p:cNvSpPr>
            <a:spLocks noGrp="1"/>
          </p:cNvSpPr>
          <p:nvPr>
            <p:ph type="title"/>
          </p:nvPr>
        </p:nvSpPr>
        <p:spPr/>
        <p:txBody>
          <a:bodyPr/>
          <a:lstStyle/>
          <a:p>
            <a:r>
              <a:rPr lang="en-US"/>
              <a:t>User settings</a:t>
            </a:r>
          </a:p>
        </p:txBody>
      </p:sp>
      <p:sp>
        <p:nvSpPr>
          <p:cNvPr id="3" name="Content Placeholder 2">
            <a:extLst>
              <a:ext uri="{FF2B5EF4-FFF2-40B4-BE49-F238E27FC236}">
                <a16:creationId xmlns:a16="http://schemas.microsoft.com/office/drawing/2014/main" id="{08E3B547-6272-41FB-5F63-A4705EC9D343}"/>
              </a:ext>
            </a:extLst>
          </p:cNvPr>
          <p:cNvSpPr>
            <a:spLocks noGrp="1"/>
          </p:cNvSpPr>
          <p:nvPr>
            <p:ph sz="quarter" idx="13"/>
          </p:nvPr>
        </p:nvSpPr>
        <p:spPr/>
        <p:txBody>
          <a:bodyPr vert="horz" lIns="91440" tIns="45720" rIns="91440" bIns="45720" rtlCol="0" anchor="t">
            <a:normAutofit/>
          </a:bodyPr>
          <a:lstStyle/>
          <a:p>
            <a:r>
              <a:rPr lang="en-US"/>
              <a:t>Alert and threshold</a:t>
            </a:r>
          </a:p>
          <a:p>
            <a:endParaRPr lang="en-US"/>
          </a:p>
          <a:p>
            <a:endParaRPr lang="en-US"/>
          </a:p>
          <a:p>
            <a:endParaRPr lang="en-US"/>
          </a:p>
          <a:p>
            <a:endParaRPr lang="en-US"/>
          </a:p>
          <a:p>
            <a:endParaRPr lang="en-US"/>
          </a:p>
          <a:p>
            <a:endParaRPr lang="en-US"/>
          </a:p>
          <a:p>
            <a:r>
              <a:rPr lang="en-US"/>
              <a:t>                                              </a:t>
            </a:r>
          </a:p>
          <a:p>
            <a:endParaRPr lang="en-US"/>
          </a:p>
          <a:p>
            <a:endParaRPr lang="en-US"/>
          </a:p>
          <a:p>
            <a:endParaRPr lang="en-US"/>
          </a:p>
        </p:txBody>
      </p:sp>
      <p:pic>
        <p:nvPicPr>
          <p:cNvPr id="4" name="Picture 4" descr="A screenshot of a screen&#10;&#10;Description automatically generated">
            <a:extLst>
              <a:ext uri="{FF2B5EF4-FFF2-40B4-BE49-F238E27FC236}">
                <a16:creationId xmlns:a16="http://schemas.microsoft.com/office/drawing/2014/main" id="{D4973704-EA66-97BC-2ED4-9C179D7BB339}"/>
              </a:ext>
            </a:extLst>
          </p:cNvPr>
          <p:cNvPicPr>
            <a:picLocks noChangeAspect="1"/>
          </p:cNvPicPr>
          <p:nvPr/>
        </p:nvPicPr>
        <p:blipFill>
          <a:blip r:embed="rId2"/>
          <a:stretch>
            <a:fillRect/>
          </a:stretch>
        </p:blipFill>
        <p:spPr>
          <a:xfrm>
            <a:off x="5781673" y="2513106"/>
            <a:ext cx="2743200" cy="2796988"/>
          </a:xfrm>
          <a:prstGeom prst="rect">
            <a:avLst/>
          </a:prstGeom>
        </p:spPr>
      </p:pic>
      <p:pic>
        <p:nvPicPr>
          <p:cNvPr id="5" name="Picture 5" descr="A screen shot of a computer program&#10;&#10;Description automatically generated">
            <a:extLst>
              <a:ext uri="{FF2B5EF4-FFF2-40B4-BE49-F238E27FC236}">
                <a16:creationId xmlns:a16="http://schemas.microsoft.com/office/drawing/2014/main" id="{4E87432D-3A54-B485-AB65-E9D6B7ED5DE3}"/>
              </a:ext>
            </a:extLst>
          </p:cNvPr>
          <p:cNvPicPr>
            <a:picLocks noChangeAspect="1"/>
          </p:cNvPicPr>
          <p:nvPr/>
        </p:nvPicPr>
        <p:blipFill>
          <a:blip r:embed="rId3"/>
          <a:stretch>
            <a:fillRect/>
          </a:stretch>
        </p:blipFill>
        <p:spPr>
          <a:xfrm>
            <a:off x="742950" y="2371957"/>
            <a:ext cx="4248150" cy="4028610"/>
          </a:xfrm>
          <a:prstGeom prst="rect">
            <a:avLst/>
          </a:prstGeom>
        </p:spPr>
      </p:pic>
    </p:spTree>
    <p:extLst>
      <p:ext uri="{BB962C8B-B14F-4D97-AF65-F5344CB8AC3E}">
        <p14:creationId xmlns:p14="http://schemas.microsoft.com/office/powerpoint/2010/main" val="2137254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50" name="Picture 4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52" name="Oval 5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54" name="Picture 5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56" name="Picture 5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58" name="Rectangle 5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42" name="Picture 4">
            <a:extLst>
              <a:ext uri="{FF2B5EF4-FFF2-40B4-BE49-F238E27FC236}">
                <a16:creationId xmlns:a16="http://schemas.microsoft.com/office/drawing/2014/main" id="{2A494D19-5491-18BA-A141-F9AE995E8137}"/>
              </a:ext>
            </a:extLst>
          </p:cNvPr>
          <p:cNvPicPr>
            <a:picLocks noChangeAspect="1"/>
          </p:cNvPicPr>
          <p:nvPr/>
        </p:nvPicPr>
        <p:blipFill rotWithShape="1">
          <a:blip r:embed="rId7"/>
          <a:srcRect t="4099" r="-2" b="-2"/>
          <a:stretch/>
        </p:blipFill>
        <p:spPr>
          <a:xfrm>
            <a:off x="20" y="-5"/>
            <a:ext cx="9143752"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6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62" name="Freeform: Shape 6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F75584-DA3E-1AD7-2E49-49F31F0F872B}"/>
              </a:ext>
            </a:extLst>
          </p:cNvPr>
          <p:cNvSpPr>
            <a:spLocks noGrp="1"/>
          </p:cNvSpPr>
          <p:nvPr>
            <p:ph type="title"/>
          </p:nvPr>
        </p:nvSpPr>
        <p:spPr>
          <a:xfrm>
            <a:off x="477687" y="4854346"/>
            <a:ext cx="7805701" cy="868026"/>
          </a:xfrm>
        </p:spPr>
        <p:txBody>
          <a:bodyPr vert="horz" lIns="91440" tIns="45720" rIns="91440" bIns="45720" rtlCol="0" anchor="b">
            <a:normAutofit/>
          </a:bodyPr>
          <a:lstStyle/>
          <a:p>
            <a:pPr defTabSz="457200"/>
            <a:r>
              <a:rPr lang="en-US" sz="4200">
                <a:solidFill>
                  <a:srgbClr val="EBEBEB"/>
                </a:solidFill>
              </a:rPr>
              <a:t>THANK YOU</a:t>
            </a:r>
          </a:p>
        </p:txBody>
      </p:sp>
      <p:sp>
        <p:nvSpPr>
          <p:cNvPr id="3" name="Text Placeholder 2">
            <a:extLst>
              <a:ext uri="{FF2B5EF4-FFF2-40B4-BE49-F238E27FC236}">
                <a16:creationId xmlns:a16="http://schemas.microsoft.com/office/drawing/2014/main" id="{32423DFD-BE8E-6596-ECC8-D4A0BC5D7EB4}"/>
              </a:ext>
            </a:extLst>
          </p:cNvPr>
          <p:cNvSpPr>
            <a:spLocks noGrp="1"/>
          </p:cNvSpPr>
          <p:nvPr>
            <p:ph type="body" idx="1"/>
          </p:nvPr>
        </p:nvSpPr>
        <p:spPr>
          <a:xfrm>
            <a:off x="477687" y="5722374"/>
            <a:ext cx="7805702" cy="487924"/>
          </a:xfrm>
        </p:spPr>
        <p:txBody>
          <a:bodyPr vert="horz" lIns="91440" tIns="45720" rIns="91440" bIns="45720" rtlCol="0" anchor="t">
            <a:normAutofit/>
          </a:bodyPr>
          <a:lstStyle/>
          <a:p>
            <a:pPr defTabSz="457200"/>
            <a:endParaRPr lang="en-US">
              <a:solidFill>
                <a:schemeClr val="tx2">
                  <a:lumMod val="40000"/>
                  <a:lumOff val="60000"/>
                </a:schemeClr>
              </a:solidFill>
            </a:endParaRPr>
          </a:p>
        </p:txBody>
      </p:sp>
    </p:spTree>
    <p:extLst>
      <p:ext uri="{BB962C8B-B14F-4D97-AF65-F5344CB8AC3E}">
        <p14:creationId xmlns:p14="http://schemas.microsoft.com/office/powerpoint/2010/main" val="214126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itle 2"/>
          <p:cNvSpPr>
            <a:spLocks noGrp="1"/>
          </p:cNvSpPr>
          <p:nvPr>
            <p:ph type="title"/>
          </p:nvPr>
        </p:nvSpPr>
        <p:spPr>
          <a:xfrm>
            <a:off x="489360" y="1382486"/>
            <a:ext cx="2771746" cy="4093028"/>
          </a:xfrm>
        </p:spPr>
        <p:txBody>
          <a:bodyPr vert="horz" lIns="91440" tIns="45720" rIns="91440" bIns="45720" rtlCol="0" anchor="ctr">
            <a:normAutofit/>
          </a:bodyPr>
          <a:lstStyle/>
          <a:p>
            <a:r>
              <a:rPr lang="en-US" altLang="en-US">
                <a:latin typeface="+mj-lt"/>
                <a:cs typeface="+mj-cs"/>
              </a:rPr>
              <a:t>Project Specification</a:t>
            </a:r>
          </a:p>
        </p:txBody>
      </p:sp>
      <p:graphicFrame>
        <p:nvGraphicFramePr>
          <p:cNvPr id="10341" name="Content Placeholder 2">
            <a:extLst>
              <a:ext uri="{FF2B5EF4-FFF2-40B4-BE49-F238E27FC236}">
                <a16:creationId xmlns:a16="http://schemas.microsoft.com/office/drawing/2014/main" id="{0DC8B572-E6C2-8165-26F2-A5207D2933B2}"/>
              </a:ext>
            </a:extLst>
          </p:cNvPr>
          <p:cNvGraphicFramePr>
            <a:graphicFrameLocks noGrp="1"/>
          </p:cNvGraphicFramePr>
          <p:nvPr>
            <p:ph sz="quarter" idx="13"/>
            <p:extLst>
              <p:ext uri="{D42A27DB-BD31-4B8C-83A1-F6EECF244321}">
                <p14:modId xmlns:p14="http://schemas.microsoft.com/office/powerpoint/2010/main" val="277441784"/>
              </p:ext>
            </p:extLst>
          </p:nvPr>
        </p:nvGraphicFramePr>
        <p:xfrm>
          <a:off x="3678159" y="1518377"/>
          <a:ext cx="4971603"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DA73-EA05-B90C-1DFB-5448B7A87A82}"/>
              </a:ext>
            </a:extLst>
          </p:cNvPr>
          <p:cNvSpPr>
            <a:spLocks noGrp="1"/>
          </p:cNvSpPr>
          <p:nvPr>
            <p:ph type="title"/>
          </p:nvPr>
        </p:nvSpPr>
        <p:spPr>
          <a:xfrm>
            <a:off x="965199" y="609600"/>
            <a:ext cx="7648121" cy="1099457"/>
          </a:xfrm>
        </p:spPr>
        <p:txBody>
          <a:bodyPr vert="horz" lIns="91440" tIns="45720" rIns="91440" bIns="45720" rtlCol="0" anchor="t">
            <a:normAutofit/>
          </a:bodyPr>
          <a:lstStyle/>
          <a:p>
            <a:r>
              <a:rPr lang="en-US" sz="3600">
                <a:latin typeface="+mj-lt"/>
                <a:cs typeface="+mj-cs"/>
              </a:rPr>
              <a:t>Requirement of the project</a:t>
            </a:r>
          </a:p>
        </p:txBody>
      </p:sp>
      <p:graphicFrame>
        <p:nvGraphicFramePr>
          <p:cNvPr id="5" name="Content Placeholder 2">
            <a:extLst>
              <a:ext uri="{FF2B5EF4-FFF2-40B4-BE49-F238E27FC236}">
                <a16:creationId xmlns:a16="http://schemas.microsoft.com/office/drawing/2014/main" id="{06A6C70F-6946-FE13-9B1D-A992A666DF7E}"/>
              </a:ext>
            </a:extLst>
          </p:cNvPr>
          <p:cNvGraphicFramePr>
            <a:graphicFrameLocks noGrp="1"/>
          </p:cNvGraphicFramePr>
          <p:nvPr>
            <p:ph sz="quarter" idx="13"/>
            <p:extLst>
              <p:ext uri="{D42A27DB-BD31-4B8C-83A1-F6EECF244321}">
                <p14:modId xmlns:p14="http://schemas.microsoft.com/office/powerpoint/2010/main" val="1054963569"/>
              </p:ext>
            </p:extLst>
          </p:nvPr>
        </p:nvGraphicFramePr>
        <p:xfrm>
          <a:off x="965199" y="1948543"/>
          <a:ext cx="7213600"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4916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26" name="Picture 2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28" name="Oval 2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30" name="Picture 2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2" name="Picture 3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34" name="Rectangle 3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36" name="Rectangle 3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33DAE-6E91-A852-AD75-ADFAF7FA7DF6}"/>
              </a:ext>
            </a:extLst>
          </p:cNvPr>
          <p:cNvSpPr>
            <a:spLocks noGrp="1"/>
          </p:cNvSpPr>
          <p:nvPr>
            <p:ph type="title"/>
          </p:nvPr>
        </p:nvSpPr>
        <p:spPr>
          <a:xfrm>
            <a:off x="4058948" y="452718"/>
            <a:ext cx="3479177" cy="1400530"/>
          </a:xfrm>
        </p:spPr>
        <p:txBody>
          <a:bodyPr vert="horz" lIns="91440" tIns="45720" rIns="91440" bIns="45720" rtlCol="0" anchor="t">
            <a:normAutofit/>
          </a:bodyPr>
          <a:lstStyle/>
          <a:p>
            <a:pPr defTabSz="457200">
              <a:lnSpc>
                <a:spcPct val="90000"/>
              </a:lnSpc>
            </a:pPr>
            <a:r>
              <a:rPr lang="en-US" sz="2900">
                <a:latin typeface="+mj-lt"/>
                <a:cs typeface="+mj-cs"/>
              </a:rPr>
              <a:t>Breakdown of the Requirements</a:t>
            </a:r>
          </a:p>
        </p:txBody>
      </p:sp>
      <p:sp>
        <p:nvSpPr>
          <p:cNvPr id="3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1281" y="-1573"/>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Glowing circuit board">
            <a:extLst>
              <a:ext uri="{FF2B5EF4-FFF2-40B4-BE49-F238E27FC236}">
                <a16:creationId xmlns:a16="http://schemas.microsoft.com/office/drawing/2014/main" id="{6F92B2DA-5410-D3A6-F18D-975C308F8685}"/>
              </a:ext>
            </a:extLst>
          </p:cNvPr>
          <p:cNvPicPr>
            <a:picLocks noChangeAspect="1"/>
          </p:cNvPicPr>
          <p:nvPr/>
        </p:nvPicPr>
        <p:blipFill rotWithShape="1">
          <a:blip r:embed="rId7"/>
          <a:srcRect l="43306" r="20390" b="-1"/>
          <a:stretch/>
        </p:blipFill>
        <p:spPr>
          <a:xfrm>
            <a:off x="2" y="10"/>
            <a:ext cx="3729824"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40" name="Rectangle 39">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3" name="Content Placeholder 2">
            <a:extLst>
              <a:ext uri="{FF2B5EF4-FFF2-40B4-BE49-F238E27FC236}">
                <a16:creationId xmlns:a16="http://schemas.microsoft.com/office/drawing/2014/main" id="{F47DA7E1-9095-3039-2194-15ADE95906CB}"/>
              </a:ext>
            </a:extLst>
          </p:cNvPr>
          <p:cNvSpPr>
            <a:spLocks noGrp="1"/>
          </p:cNvSpPr>
          <p:nvPr>
            <p:ph sz="quarter" idx="13"/>
          </p:nvPr>
        </p:nvSpPr>
        <p:spPr>
          <a:xfrm>
            <a:off x="3729826" y="2052918"/>
            <a:ext cx="5414172" cy="4805082"/>
          </a:xfrm>
        </p:spPr>
        <p:txBody>
          <a:bodyPr vert="horz" lIns="91440" tIns="45720" rIns="91440" bIns="45720" rtlCol="0">
            <a:normAutofit/>
          </a:bodyPr>
          <a:lstStyle/>
          <a:p>
            <a:pPr marL="342900" indent="-342900" defTabSz="457200">
              <a:lnSpc>
                <a:spcPct val="90000"/>
              </a:lnSpc>
            </a:pPr>
            <a:r>
              <a:rPr lang="en-US" sz="1200" dirty="0"/>
              <a:t>Sensor Integration:</a:t>
            </a:r>
          </a:p>
          <a:p>
            <a:pPr lvl="1" defTabSz="457200">
              <a:lnSpc>
                <a:spcPct val="90000"/>
              </a:lnSpc>
              <a:buFont typeface="Wingdings 3" charset="2"/>
              <a:buChar char=""/>
            </a:pPr>
            <a:r>
              <a:rPr lang="en-US" sz="1200" dirty="0"/>
              <a:t>Integrate C02, temperature, and humidity sensors with the Arduino board.</a:t>
            </a:r>
          </a:p>
          <a:p>
            <a:pPr lvl="1" defTabSz="457200">
              <a:lnSpc>
                <a:spcPct val="90000"/>
              </a:lnSpc>
              <a:buFont typeface="Wingdings 3" charset="2"/>
              <a:buChar char=""/>
            </a:pPr>
            <a:r>
              <a:rPr lang="en-US" sz="1200" dirty="0"/>
              <a:t>Implement the necessary circuitry and connections to ensure accurate sensor readings.</a:t>
            </a:r>
          </a:p>
          <a:p>
            <a:pPr marL="342900" indent="-342900" defTabSz="457200">
              <a:lnSpc>
                <a:spcPct val="90000"/>
              </a:lnSpc>
            </a:pPr>
            <a:r>
              <a:rPr lang="en-US" sz="1200" dirty="0"/>
              <a:t>Arduino Wi-Fi Configuration:</a:t>
            </a:r>
          </a:p>
          <a:p>
            <a:pPr lvl="1" defTabSz="457200">
              <a:lnSpc>
                <a:spcPct val="90000"/>
              </a:lnSpc>
              <a:buFont typeface="Wingdings 3" charset="2"/>
              <a:buChar char=""/>
            </a:pPr>
            <a:r>
              <a:rPr lang="en-US" sz="1200" dirty="0"/>
              <a:t>Configure the Arduino board to connect a Wi-Fi network for data transmission and communication.</a:t>
            </a:r>
          </a:p>
          <a:p>
            <a:pPr lvl="1" defTabSz="457200">
              <a:lnSpc>
                <a:spcPct val="90000"/>
              </a:lnSpc>
              <a:buFont typeface="Wingdings 3" charset="2"/>
              <a:buChar char=""/>
            </a:pPr>
            <a:r>
              <a:rPr lang="en-US" sz="1200" dirty="0"/>
              <a:t>Provide Wi-Fi credentials (SSID and Password) to establish a connection.</a:t>
            </a:r>
          </a:p>
          <a:p>
            <a:pPr lvl="1" defTabSz="457200">
              <a:lnSpc>
                <a:spcPct val="90000"/>
              </a:lnSpc>
              <a:buFont typeface="Wingdings 3" charset="2"/>
              <a:buChar char=""/>
            </a:pPr>
            <a:r>
              <a:rPr lang="en-US" sz="1200" dirty="0"/>
              <a:t>Verify the Wi-Fi connectivity and ensure the Arduino can transmit and receive data over the network.</a:t>
            </a:r>
          </a:p>
          <a:p>
            <a:pPr marL="342900" indent="-342900" defTabSz="457200">
              <a:lnSpc>
                <a:spcPct val="90000"/>
              </a:lnSpc>
            </a:pPr>
            <a:r>
              <a:rPr lang="en-US" sz="1200" dirty="0"/>
              <a:t>Data Storage in Database and Cloud:</a:t>
            </a:r>
          </a:p>
          <a:p>
            <a:pPr lvl="1" defTabSz="457200">
              <a:lnSpc>
                <a:spcPct val="90000"/>
              </a:lnSpc>
              <a:buFont typeface="Wingdings 3" charset="2"/>
              <a:buChar char=""/>
            </a:pPr>
            <a:r>
              <a:rPr lang="en-US" sz="1200" dirty="0"/>
              <a:t>Choose a suitable database solution (e.g., MongoDB, MySQL) and cloud platform (e.g., AWS, Azure) for data storage.</a:t>
            </a:r>
          </a:p>
          <a:p>
            <a:pPr lvl="1" defTabSz="457200">
              <a:lnSpc>
                <a:spcPct val="90000"/>
              </a:lnSpc>
              <a:buFont typeface="Wingdings 3" charset="2"/>
              <a:buChar char=""/>
            </a:pPr>
            <a:r>
              <a:rPr lang="en-US" sz="1200" dirty="0"/>
              <a:t>Set up the database and cloud environment to store the collected C02, temperature, and humidity data.</a:t>
            </a:r>
          </a:p>
          <a:p>
            <a:pPr lvl="1" defTabSz="457200">
              <a:lnSpc>
                <a:spcPct val="90000"/>
              </a:lnSpc>
              <a:buFont typeface="Wingdings 3" charset="2"/>
              <a:buChar char=""/>
            </a:pPr>
            <a:r>
              <a:rPr lang="en-US" sz="1200" dirty="0"/>
              <a:t>Establish a connection between the Arduino and the database/cloud for data storage and retrieval.</a:t>
            </a:r>
          </a:p>
        </p:txBody>
      </p:sp>
    </p:spTree>
    <p:extLst>
      <p:ext uri="{BB962C8B-B14F-4D97-AF65-F5344CB8AC3E}">
        <p14:creationId xmlns:p14="http://schemas.microsoft.com/office/powerpoint/2010/main" val="10502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272" name="Picture 1127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1274" name="Picture 1127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1276" name="Oval 1127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1278" name="Picture 1127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1280" name="Picture 1127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1282" name="Rectangle 1128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11284" name="Rectangle 1128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66" name="Title 2"/>
          <p:cNvSpPr>
            <a:spLocks noGrp="1"/>
          </p:cNvSpPr>
          <p:nvPr>
            <p:ph type="title"/>
          </p:nvPr>
        </p:nvSpPr>
        <p:spPr>
          <a:xfrm>
            <a:off x="4058948" y="452718"/>
            <a:ext cx="3778115" cy="1391738"/>
          </a:xfrm>
        </p:spPr>
        <p:txBody>
          <a:bodyPr vert="horz" lIns="91440" tIns="45720" rIns="91440" bIns="45720" rtlCol="0" anchor="t">
            <a:normAutofit/>
          </a:bodyPr>
          <a:lstStyle/>
          <a:p>
            <a:pPr defTabSz="457200">
              <a:lnSpc>
                <a:spcPct val="90000"/>
              </a:lnSpc>
            </a:pPr>
            <a:r>
              <a:rPr lang="en-US" altLang="en-US" sz="3300">
                <a:latin typeface="+mj-lt"/>
                <a:cs typeface="+mj-cs"/>
              </a:rPr>
              <a:t>Business Analysis </a:t>
            </a:r>
          </a:p>
        </p:txBody>
      </p:sp>
      <p:sp>
        <p:nvSpPr>
          <p:cNvPr id="1128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1281" y="-1573"/>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1268" name="Picture 11267">
            <a:extLst>
              <a:ext uri="{FF2B5EF4-FFF2-40B4-BE49-F238E27FC236}">
                <a16:creationId xmlns:a16="http://schemas.microsoft.com/office/drawing/2014/main" id="{3EE3A76E-8AAB-0D15-9858-C06F82521A49}"/>
              </a:ext>
            </a:extLst>
          </p:cNvPr>
          <p:cNvPicPr>
            <a:picLocks noChangeAspect="1"/>
          </p:cNvPicPr>
          <p:nvPr/>
        </p:nvPicPr>
        <p:blipFill rotWithShape="1">
          <a:blip r:embed="rId8"/>
          <a:srcRect l="3434" r="58087" b="-1"/>
          <a:stretch/>
        </p:blipFill>
        <p:spPr>
          <a:xfrm>
            <a:off x="2" y="10"/>
            <a:ext cx="3729824"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1288" name="Rectangle 11287">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3" name="Content Placeholder 2"/>
          <p:cNvSpPr>
            <a:spLocks noGrp="1"/>
          </p:cNvSpPr>
          <p:nvPr>
            <p:ph sz="quarter" idx="13"/>
          </p:nvPr>
        </p:nvSpPr>
        <p:spPr>
          <a:xfrm>
            <a:off x="3729826" y="2052918"/>
            <a:ext cx="5336353" cy="4805082"/>
          </a:xfrm>
        </p:spPr>
        <p:txBody>
          <a:bodyPr vert="horz" lIns="91440" tIns="45720" rIns="91440" bIns="45720" rtlCol="0">
            <a:normAutofit/>
          </a:bodyPr>
          <a:lstStyle/>
          <a:p>
            <a:pPr marL="0" indent="0" defTabSz="457200">
              <a:lnSpc>
                <a:spcPct val="90000"/>
              </a:lnSpc>
            </a:pPr>
            <a:r>
              <a:rPr lang="en-US" altLang="en-US" sz="1100"/>
              <a:t>There is an increase demand for effective monitoring systems because those existing monitoring system lacks user friendly interfaces</a:t>
            </a:r>
            <a:endParaRPr lang="en-US" sz="1100"/>
          </a:p>
          <a:p>
            <a:pPr marL="0" indent="0" defTabSz="457200">
              <a:lnSpc>
                <a:spcPct val="90000"/>
              </a:lnSpc>
            </a:pPr>
            <a:r>
              <a:rPr lang="en-US" altLang="en-US" sz="1100"/>
              <a:t>Our system supports:</a:t>
            </a:r>
            <a:endParaRPr lang="en-US" sz="1100"/>
          </a:p>
          <a:p>
            <a:pPr defTabSz="457200">
              <a:lnSpc>
                <a:spcPct val="90000"/>
              </a:lnSpc>
            </a:pPr>
            <a:r>
              <a:rPr lang="en-US" sz="1100"/>
              <a:t>User-Friendly Interface: The system includes a user-friendly dashboard that displays real-time CO2 levels, temperature readings, and humidity readings. This allows users to easily monitor and analyze data, empowering them to take proactive actions when abnormal levels are detected. </a:t>
            </a:r>
            <a:endParaRPr lang="en-US" altLang="en-US" sz="1100"/>
          </a:p>
          <a:p>
            <a:pPr defTabSz="457200">
              <a:lnSpc>
                <a:spcPct val="90000"/>
              </a:lnSpc>
            </a:pPr>
            <a:r>
              <a:rPr lang="en-US" sz="1100"/>
              <a:t>Local Data Storage: The system ensures reliable data storage and access by storing collected sensor data locally. This allows for historical analysis, comparison, and generation of insightful reports. </a:t>
            </a:r>
          </a:p>
          <a:p>
            <a:pPr defTabSz="457200">
              <a:lnSpc>
                <a:spcPct val="90000"/>
              </a:lnSpc>
            </a:pPr>
            <a:r>
              <a:rPr lang="en-US" sz="1100"/>
              <a:t>Cloud Integration: By integrating </a:t>
            </a:r>
            <a:r>
              <a:rPr lang="en-US" sz="1100" err="1"/>
              <a:t>mondodb</a:t>
            </a:r>
            <a:r>
              <a:rPr lang="en-US" sz="1100"/>
              <a:t>, the system enables remote access to real-time sensor data, ensuring scalability, and facilitating data analysis from anywhere at any time. It also enables seamless integration with third-party applications and services. </a:t>
            </a:r>
          </a:p>
          <a:p>
            <a:pPr defTabSz="457200">
              <a:lnSpc>
                <a:spcPct val="90000"/>
              </a:lnSpc>
            </a:pPr>
            <a:r>
              <a:rPr lang="en-US" sz="1100"/>
              <a:t>Data Analytics and Visualization: The system offers data analytics capabilities, allowing users to gain valuable insights from the collected sensor data. Visualizations such as charts and gauges categorized by year, month, and day provide a clear representation of CO2 levels and temperature trends. </a:t>
            </a:r>
          </a:p>
          <a:p>
            <a:pPr defTabSz="457200">
              <a:lnSpc>
                <a:spcPct val="90000"/>
              </a:lnSpc>
            </a:pPr>
            <a:r>
              <a:rPr lang="en-US" sz="1100"/>
              <a:t>User Interaction and Alerting: The system provides user interaction through a login/logout functionality, enabling users to customize alert parameters based on sensor types. Timely notifications and alerts are sent to users in case of abnormal CO2 levels, ensuring prompt action and preventing potential risks. Our team is going to use </a:t>
            </a:r>
            <a:r>
              <a:rPr lang="en-US" sz="1100" err="1"/>
              <a:t>gmail</a:t>
            </a:r>
            <a:r>
              <a:rPr lang="en-US" sz="1100"/>
              <a:t> and telegram to alert the farmers. </a:t>
            </a:r>
          </a:p>
          <a:p>
            <a:pPr defTabSz="457200">
              <a:lnSpc>
                <a:spcPct val="90000"/>
              </a:lnSpc>
            </a:pPr>
            <a:endParaRPr lang="en-US" sz="1100"/>
          </a:p>
          <a:p>
            <a:pPr defTabSz="457200">
              <a:lnSpc>
                <a:spcPct val="90000"/>
              </a:lnSpc>
            </a:pPr>
            <a:endParaRPr lang="en-US" altLang="en-US"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1" name="Picture 10">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3" name="Oval 12">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5" name="Picture 14">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7" name="Picture 16">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9" name="Rectangle 18">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1" name="Rectangle 20">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4433DAE-6E91-A852-AD75-ADFAF7FA7DF6}"/>
              </a:ext>
            </a:extLst>
          </p:cNvPr>
          <p:cNvSpPr>
            <a:spLocks noGrp="1"/>
          </p:cNvSpPr>
          <p:nvPr>
            <p:ph type="title"/>
          </p:nvPr>
        </p:nvSpPr>
        <p:spPr>
          <a:xfrm>
            <a:off x="486697" y="629267"/>
            <a:ext cx="6939116" cy="1016654"/>
          </a:xfrm>
        </p:spPr>
        <p:txBody>
          <a:bodyPr vert="horz" lIns="91440" tIns="45720" rIns="91440" bIns="45720" rtlCol="0" anchor="t">
            <a:normAutofit/>
          </a:bodyPr>
          <a:lstStyle/>
          <a:p>
            <a:pPr defTabSz="457200">
              <a:lnSpc>
                <a:spcPct val="90000"/>
              </a:lnSpc>
            </a:pPr>
            <a:r>
              <a:rPr lang="en-US" sz="3300">
                <a:solidFill>
                  <a:srgbClr val="EBEBEB"/>
                </a:solidFill>
                <a:latin typeface="+mj-lt"/>
                <a:cs typeface="+mj-cs"/>
              </a:rPr>
              <a:t>Breakdown of the Requirements</a:t>
            </a:r>
          </a:p>
        </p:txBody>
      </p:sp>
      <p:sp>
        <p:nvSpPr>
          <p:cNvPr id="25" name="Rectangle 24">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7" name="Freeform: Shape 26">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SG"/>
          </a:p>
        </p:txBody>
      </p:sp>
      <p:graphicFrame>
        <p:nvGraphicFramePr>
          <p:cNvPr id="5" name="Content Placeholder 2">
            <a:extLst>
              <a:ext uri="{FF2B5EF4-FFF2-40B4-BE49-F238E27FC236}">
                <a16:creationId xmlns:a16="http://schemas.microsoft.com/office/drawing/2014/main" id="{3007F2C0-F1FF-A3C7-C605-CE0759DB1030}"/>
              </a:ext>
            </a:extLst>
          </p:cNvPr>
          <p:cNvGraphicFramePr>
            <a:graphicFrameLocks noGrp="1"/>
          </p:cNvGraphicFramePr>
          <p:nvPr>
            <p:ph sz="quarter" idx="13"/>
            <p:extLst>
              <p:ext uri="{D42A27DB-BD31-4B8C-83A1-F6EECF244321}">
                <p14:modId xmlns:p14="http://schemas.microsoft.com/office/powerpoint/2010/main" val="4127333759"/>
              </p:ext>
            </p:extLst>
          </p:nvPr>
        </p:nvGraphicFramePr>
        <p:xfrm>
          <a:off x="1" y="2376039"/>
          <a:ext cx="9143999" cy="43004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9902717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00FC-AC4A-57DB-5232-9FB8CEDA1592}"/>
              </a:ext>
            </a:extLst>
          </p:cNvPr>
          <p:cNvSpPr>
            <a:spLocks noGrp="1"/>
          </p:cNvSpPr>
          <p:nvPr>
            <p:ph type="title"/>
          </p:nvPr>
        </p:nvSpPr>
        <p:spPr/>
        <p:txBody>
          <a:bodyPr wrap="square" anchor="ctr">
            <a:normAutofit/>
          </a:bodyPr>
          <a:lstStyle/>
          <a:p>
            <a:r>
              <a:rPr lang="en-US"/>
              <a:t>Use Case Diagram</a:t>
            </a:r>
            <a:endParaRPr lang="en-SG"/>
          </a:p>
        </p:txBody>
      </p:sp>
      <p:pic>
        <p:nvPicPr>
          <p:cNvPr id="7" name="Picture 6">
            <a:extLst>
              <a:ext uri="{FF2B5EF4-FFF2-40B4-BE49-F238E27FC236}">
                <a16:creationId xmlns:a16="http://schemas.microsoft.com/office/drawing/2014/main" id="{BE7DF0DE-9D4E-13C3-D56B-559F976940BF}"/>
              </a:ext>
            </a:extLst>
          </p:cNvPr>
          <p:cNvPicPr>
            <a:picLocks noChangeAspect="1"/>
          </p:cNvPicPr>
          <p:nvPr/>
        </p:nvPicPr>
        <p:blipFill>
          <a:blip r:embed="rId2"/>
          <a:stretch>
            <a:fillRect/>
          </a:stretch>
        </p:blipFill>
        <p:spPr>
          <a:xfrm>
            <a:off x="928179" y="1566249"/>
            <a:ext cx="7287642" cy="5165515"/>
          </a:xfrm>
          <a:prstGeom prst="rect">
            <a:avLst/>
          </a:prstGeom>
        </p:spPr>
      </p:pic>
    </p:spTree>
    <p:extLst>
      <p:ext uri="{BB962C8B-B14F-4D97-AF65-F5344CB8AC3E}">
        <p14:creationId xmlns:p14="http://schemas.microsoft.com/office/powerpoint/2010/main" val="1833313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318" name="Picture 1231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320" name="Picture 1231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2322" name="Oval 1232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324" name="Picture 1232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2326" name="Picture 1232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2328" name="Rectangle 1232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12330" name="Rectangle 12329">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290" name="Title 2"/>
          <p:cNvSpPr>
            <a:spLocks noGrp="1"/>
          </p:cNvSpPr>
          <p:nvPr>
            <p:ph type="title"/>
          </p:nvPr>
        </p:nvSpPr>
        <p:spPr>
          <a:xfrm>
            <a:off x="398637" y="2452752"/>
            <a:ext cx="2629122" cy="1622321"/>
          </a:xfrm>
        </p:spPr>
        <p:txBody>
          <a:bodyPr vert="horz" lIns="91440" tIns="45720" rIns="91440" bIns="45720" rtlCol="0" anchor="t">
            <a:normAutofit/>
          </a:bodyPr>
          <a:lstStyle/>
          <a:p>
            <a:pPr defTabSz="457200">
              <a:lnSpc>
                <a:spcPct val="90000"/>
              </a:lnSpc>
            </a:pPr>
            <a:r>
              <a:rPr lang="en-US" altLang="en-US" sz="3600" b="0" i="0" kern="1200">
                <a:solidFill>
                  <a:srgbClr val="EBEBEB"/>
                </a:solidFill>
                <a:latin typeface="+mj-lt"/>
                <a:ea typeface="+mj-ea"/>
                <a:cs typeface="+mj-cs"/>
              </a:rPr>
              <a:t>System Design for website</a:t>
            </a:r>
          </a:p>
        </p:txBody>
      </p:sp>
      <p:sp>
        <p:nvSpPr>
          <p:cNvPr id="12332" name="Rectangle 12331">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34"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484632"/>
            <a:ext cx="4938073"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6" name="Rectangle 12335">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3" name="Content Placeholder 2"/>
          <p:cNvSpPr>
            <a:spLocks noGrp="1"/>
          </p:cNvSpPr>
          <p:nvPr>
            <p:ph sz="quarter" idx="13"/>
          </p:nvPr>
        </p:nvSpPr>
        <p:spPr>
          <a:xfrm>
            <a:off x="486698" y="2438400"/>
            <a:ext cx="2629120" cy="3785419"/>
          </a:xfrm>
        </p:spPr>
        <p:txBody>
          <a:bodyPr vert="horz" lIns="91440" tIns="45720" rIns="91440" bIns="45720" rtlCol="0">
            <a:normAutofit/>
          </a:bodyPr>
          <a:lstStyle/>
          <a:p>
            <a:pPr marL="0" indent="0" defTabSz="457200"/>
            <a:endParaRPr lang="en-US" altLang="en-US">
              <a:solidFill>
                <a:srgbClr val="FFFFFF"/>
              </a:solidFill>
            </a:endParaRPr>
          </a:p>
          <a:p>
            <a:pPr defTabSz="457200"/>
            <a:endParaRPr lang="en-US" altLang="en-US">
              <a:solidFill>
                <a:srgbClr val="FFFFFF"/>
              </a:solidFill>
            </a:endParaRPr>
          </a:p>
        </p:txBody>
      </p:sp>
      <p:pic>
        <p:nvPicPr>
          <p:cNvPr id="7" name="Picture 6">
            <a:extLst>
              <a:ext uri="{FF2B5EF4-FFF2-40B4-BE49-F238E27FC236}">
                <a16:creationId xmlns:a16="http://schemas.microsoft.com/office/drawing/2014/main" id="{B3F0A131-7E9A-7F3B-29F9-427AFDAA4196}"/>
              </a:ext>
            </a:extLst>
          </p:cNvPr>
          <p:cNvPicPr>
            <a:picLocks noChangeAspect="1"/>
          </p:cNvPicPr>
          <p:nvPr/>
        </p:nvPicPr>
        <p:blipFill>
          <a:blip r:embed="rId6"/>
          <a:stretch>
            <a:fillRect/>
          </a:stretch>
        </p:blipFill>
        <p:spPr>
          <a:xfrm>
            <a:off x="4109811" y="1693906"/>
            <a:ext cx="4566263" cy="3909207"/>
          </a:xfrm>
          <a:prstGeom prst="rect">
            <a:avLst/>
          </a:prstGeom>
        </p:spPr>
      </p:pic>
    </p:spTree>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2CA80A8BE8E46B4F8A2F149298022030" ma:contentTypeVersion="0" ma:contentTypeDescription="Create a new document." ma:contentTypeScope="" ma:versionID="dc10531c5e6835982059e1eed6f10c78">
  <xsd:schema xmlns:xsd="http://www.w3.org/2001/XMLSchema" xmlns:xs="http://www.w3.org/2001/XMLSchema" xmlns:p="http://schemas.microsoft.com/office/2006/metadata/properties" xmlns:ns2="982a5cc9-2e01-4220-b31b-0d51f356d4d2" targetNamespace="http://schemas.microsoft.com/office/2006/metadata/properties" ma:root="true" ma:fieldsID="f4d5077123245328c52e9ed90a5aa33d" ns2:_="">
    <xsd:import namespace="982a5cc9-2e01-4220-b31b-0d51f356d4d2"/>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2a5cc9-2e01-4220-b31b-0d51f356d4d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982a5cc9-2e01-4220-b31b-0d51f356d4d2">WVKE7DFQ7MXD-1171374972-8</_dlc_DocId>
    <_dlc_DocIdUrl xmlns="982a5cc9-2e01-4220-b31b-0d51f356d4d2">
      <Url>https://rp-sp.rp.edu.sg/sites/LCMS_e38c2f90-a964-ed11-8179-5cb901e2a85c/_layouts/15/DocIdRedir.aspx?ID=WVKE7DFQ7MXD-1171374972-8</Url>
      <Description>WVKE7DFQ7MXD-1171374972-8</Description>
    </_dlc_DocIdUrl>
  </documentManagement>
</p:properties>
</file>

<file path=customXml/itemProps1.xml><?xml version="1.0" encoding="utf-8"?>
<ds:datastoreItem xmlns:ds="http://schemas.openxmlformats.org/officeDocument/2006/customXml" ds:itemID="{7F08841A-602D-4D9B-A566-E18E5E51A0C7}">
  <ds:schemaRefs>
    <ds:schemaRef ds:uri="http://schemas.microsoft.com/sharepoint/events"/>
  </ds:schemaRefs>
</ds:datastoreItem>
</file>

<file path=customXml/itemProps2.xml><?xml version="1.0" encoding="utf-8"?>
<ds:datastoreItem xmlns:ds="http://schemas.openxmlformats.org/officeDocument/2006/customXml" ds:itemID="{3419E681-DE39-4778-9332-4CEF736CF997}">
  <ds:schemaRefs>
    <ds:schemaRef ds:uri="982a5cc9-2e01-4220-b31b-0d51f356d4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FA4CBD6-78F5-45CB-9BC8-674CFF1C8686}">
  <ds:schemaRefs>
    <ds:schemaRef ds:uri="http://schemas.microsoft.com/sharepoint/v3/contenttype/forms"/>
  </ds:schemaRefs>
</ds:datastoreItem>
</file>

<file path=customXml/itemProps4.xml><?xml version="1.0" encoding="utf-8"?>
<ds:datastoreItem xmlns:ds="http://schemas.openxmlformats.org/officeDocument/2006/customXml" ds:itemID="{2C920E7C-E70F-45A8-8CB9-2ABAE123DAFF}">
  <ds:schemaRefs>
    <ds:schemaRef ds:uri="982a5cc9-2e01-4220-b31b-0d51f356d4d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TotalTime>
  <Words>2229</Words>
  <Application>Microsoft Office PowerPoint</Application>
  <PresentationFormat>On-screen Show (4:3)</PresentationFormat>
  <Paragraphs>288</Paragraphs>
  <Slides>27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Century Gothic</vt:lpstr>
      <vt:lpstr>Trebuchet MS</vt:lpstr>
      <vt:lpstr>Wingdings</vt:lpstr>
      <vt:lpstr>Wingdings 3</vt:lpstr>
      <vt:lpstr>Ion</vt:lpstr>
      <vt:lpstr>C300 Final Evaluation </vt:lpstr>
      <vt:lpstr>Introduction</vt:lpstr>
      <vt:lpstr>Project Specification</vt:lpstr>
      <vt:lpstr>Requirement of the project</vt:lpstr>
      <vt:lpstr>Breakdown of the Requirements</vt:lpstr>
      <vt:lpstr>Business Analysis </vt:lpstr>
      <vt:lpstr>Breakdown of the Requirements</vt:lpstr>
      <vt:lpstr>Use Case Diagram</vt:lpstr>
      <vt:lpstr>System Design for website</vt:lpstr>
      <vt:lpstr>Records of Team Meetings with Supervisor</vt:lpstr>
      <vt:lpstr>Project Plan</vt:lpstr>
      <vt:lpstr>Task Allocation and Progress</vt:lpstr>
      <vt:lpstr>Task Allocation and Progress</vt:lpstr>
      <vt:lpstr>Task Allocation and Progress</vt:lpstr>
      <vt:lpstr>Task Allocation and Progress</vt:lpstr>
      <vt:lpstr>Prototype Walk Through / Demonstration </vt:lpstr>
      <vt:lpstr>Technology use for our project(Website)</vt:lpstr>
      <vt:lpstr>Dashboard Architecture</vt:lpstr>
      <vt:lpstr>Arduino Configuration and Data handling</vt:lpstr>
      <vt:lpstr>Flask Environment and Python Programming</vt:lpstr>
      <vt:lpstr>Database configuration and Data handling</vt:lpstr>
      <vt:lpstr>Website dashboard and Data handling</vt:lpstr>
      <vt:lpstr>Data Collection and Communication(CON'T)</vt:lpstr>
      <vt:lpstr>Other Feature in website</vt:lpstr>
      <vt:lpstr>Website Dashboard</vt:lpstr>
      <vt:lpstr>User settings</vt:lpstr>
      <vt:lpstr>THANK YOU</vt:lpstr>
    </vt:vector>
  </TitlesOfParts>
  <Company>Republic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Assessment Template</dc:title>
  <dc:creator>deborah_zhou</dc:creator>
  <cp:lastModifiedBy>NGUYEN MINH KHANG</cp:lastModifiedBy>
  <cp:revision>4</cp:revision>
  <dcterms:created xsi:type="dcterms:W3CDTF">2011-04-11T03:57:31Z</dcterms:created>
  <dcterms:modified xsi:type="dcterms:W3CDTF">2023-08-11T11:34:57Z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0x0101002CA80A8BE8E46B4F8A2F149298022030</vt:lpwstr>
  </property>
  <property fmtid="{D5CDD505-2E9C-101B-9397-08002B2CF9AE}" pid="3" name="_dlc_DocIdItemGuid">
    <vt:lpwstr>464ac663-b179-4862-867d-bbc47758f993</vt:lpwstr>
  </property>
</Properties>
</file>